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54886D-9971-49D8-9A14-636381A48656}"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6A106-D9FB-4C8A-801C-640E1623EE51}" type="slidenum">
              <a:rPr lang="en-US" smtClean="0"/>
              <a:t>‹#›</a:t>
            </a:fld>
            <a:endParaRPr lang="en-US"/>
          </a:p>
        </p:txBody>
      </p:sp>
    </p:spTree>
    <p:extLst>
      <p:ext uri="{BB962C8B-B14F-4D97-AF65-F5344CB8AC3E}">
        <p14:creationId xmlns:p14="http://schemas.microsoft.com/office/powerpoint/2010/main" val="3739600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54886D-9971-49D8-9A14-636381A48656}"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6A106-D9FB-4C8A-801C-640E1623EE51}" type="slidenum">
              <a:rPr lang="en-US" smtClean="0"/>
              <a:t>‹#›</a:t>
            </a:fld>
            <a:endParaRPr lang="en-US"/>
          </a:p>
        </p:txBody>
      </p:sp>
    </p:spTree>
    <p:extLst>
      <p:ext uri="{BB962C8B-B14F-4D97-AF65-F5344CB8AC3E}">
        <p14:creationId xmlns:p14="http://schemas.microsoft.com/office/powerpoint/2010/main" val="294108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54886D-9971-49D8-9A14-636381A48656}"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6A106-D9FB-4C8A-801C-640E1623EE51}" type="slidenum">
              <a:rPr lang="en-US" smtClean="0"/>
              <a:t>‹#›</a:t>
            </a:fld>
            <a:endParaRPr lang="en-US"/>
          </a:p>
        </p:txBody>
      </p:sp>
    </p:spTree>
    <p:extLst>
      <p:ext uri="{BB962C8B-B14F-4D97-AF65-F5344CB8AC3E}">
        <p14:creationId xmlns:p14="http://schemas.microsoft.com/office/powerpoint/2010/main" val="965181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54886D-9971-49D8-9A14-636381A48656}"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6A106-D9FB-4C8A-801C-640E1623EE51}" type="slidenum">
              <a:rPr lang="en-US" smtClean="0"/>
              <a:t>‹#›</a:t>
            </a:fld>
            <a:endParaRPr lang="en-US"/>
          </a:p>
        </p:txBody>
      </p:sp>
    </p:spTree>
    <p:extLst>
      <p:ext uri="{BB962C8B-B14F-4D97-AF65-F5344CB8AC3E}">
        <p14:creationId xmlns:p14="http://schemas.microsoft.com/office/powerpoint/2010/main" val="2167579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54886D-9971-49D8-9A14-636381A48656}"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6A106-D9FB-4C8A-801C-640E1623EE51}" type="slidenum">
              <a:rPr lang="en-US" smtClean="0"/>
              <a:t>‹#›</a:t>
            </a:fld>
            <a:endParaRPr lang="en-US"/>
          </a:p>
        </p:txBody>
      </p:sp>
    </p:spTree>
    <p:extLst>
      <p:ext uri="{BB962C8B-B14F-4D97-AF65-F5344CB8AC3E}">
        <p14:creationId xmlns:p14="http://schemas.microsoft.com/office/powerpoint/2010/main" val="137436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54886D-9971-49D8-9A14-636381A48656}"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6A106-D9FB-4C8A-801C-640E1623EE51}" type="slidenum">
              <a:rPr lang="en-US" smtClean="0"/>
              <a:t>‹#›</a:t>
            </a:fld>
            <a:endParaRPr lang="en-US"/>
          </a:p>
        </p:txBody>
      </p:sp>
    </p:spTree>
    <p:extLst>
      <p:ext uri="{BB962C8B-B14F-4D97-AF65-F5344CB8AC3E}">
        <p14:creationId xmlns:p14="http://schemas.microsoft.com/office/powerpoint/2010/main" val="4270435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54886D-9971-49D8-9A14-636381A48656}" type="datetimeFigureOut">
              <a:rPr lang="en-US" smtClean="0"/>
              <a:t>3/8/2023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E6A106-D9FB-4C8A-801C-640E1623EE51}" type="slidenum">
              <a:rPr lang="en-US" smtClean="0"/>
              <a:t>‹#›</a:t>
            </a:fld>
            <a:endParaRPr lang="en-US"/>
          </a:p>
        </p:txBody>
      </p:sp>
    </p:spTree>
    <p:extLst>
      <p:ext uri="{BB962C8B-B14F-4D97-AF65-F5344CB8AC3E}">
        <p14:creationId xmlns:p14="http://schemas.microsoft.com/office/powerpoint/2010/main" val="1367080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54886D-9971-49D8-9A14-636381A48656}" type="datetimeFigureOut">
              <a:rPr lang="en-US" smtClean="0"/>
              <a:t>3/8/2023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E6A106-D9FB-4C8A-801C-640E1623EE51}" type="slidenum">
              <a:rPr lang="en-US" smtClean="0"/>
              <a:t>‹#›</a:t>
            </a:fld>
            <a:endParaRPr lang="en-US"/>
          </a:p>
        </p:txBody>
      </p:sp>
    </p:spTree>
    <p:extLst>
      <p:ext uri="{BB962C8B-B14F-4D97-AF65-F5344CB8AC3E}">
        <p14:creationId xmlns:p14="http://schemas.microsoft.com/office/powerpoint/2010/main" val="2914532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54886D-9971-49D8-9A14-636381A48656}" type="datetimeFigureOut">
              <a:rPr lang="en-US" smtClean="0"/>
              <a:t>3/8/2023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E6A106-D9FB-4C8A-801C-640E1623EE51}" type="slidenum">
              <a:rPr lang="en-US" smtClean="0"/>
              <a:t>‹#›</a:t>
            </a:fld>
            <a:endParaRPr lang="en-US"/>
          </a:p>
        </p:txBody>
      </p:sp>
    </p:spTree>
    <p:extLst>
      <p:ext uri="{BB962C8B-B14F-4D97-AF65-F5344CB8AC3E}">
        <p14:creationId xmlns:p14="http://schemas.microsoft.com/office/powerpoint/2010/main" val="664071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54886D-9971-49D8-9A14-636381A48656}"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6A106-D9FB-4C8A-801C-640E1623EE51}" type="slidenum">
              <a:rPr lang="en-US" smtClean="0"/>
              <a:t>‹#›</a:t>
            </a:fld>
            <a:endParaRPr lang="en-US"/>
          </a:p>
        </p:txBody>
      </p:sp>
    </p:spTree>
    <p:extLst>
      <p:ext uri="{BB962C8B-B14F-4D97-AF65-F5344CB8AC3E}">
        <p14:creationId xmlns:p14="http://schemas.microsoft.com/office/powerpoint/2010/main" val="204603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54886D-9971-49D8-9A14-636381A48656}"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6A106-D9FB-4C8A-801C-640E1623EE51}" type="slidenum">
              <a:rPr lang="en-US" smtClean="0"/>
              <a:t>‹#›</a:t>
            </a:fld>
            <a:endParaRPr lang="en-US"/>
          </a:p>
        </p:txBody>
      </p:sp>
    </p:spTree>
    <p:extLst>
      <p:ext uri="{BB962C8B-B14F-4D97-AF65-F5344CB8AC3E}">
        <p14:creationId xmlns:p14="http://schemas.microsoft.com/office/powerpoint/2010/main" val="2735926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24000">
              <a:schemeClr val="accent1">
                <a:lumMod val="45000"/>
                <a:lumOff val="55000"/>
              </a:schemeClr>
            </a:gs>
            <a:gs pos="49000">
              <a:schemeClr val="accent1">
                <a:lumMod val="45000"/>
                <a:lumOff val="55000"/>
              </a:schemeClr>
            </a:gs>
            <a:gs pos="79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54886D-9971-49D8-9A14-636381A48656}" type="datetimeFigureOut">
              <a:rPr lang="en-US" smtClean="0"/>
              <a:t>3/8/2023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6A106-D9FB-4C8A-801C-640E1623EE51}" type="slidenum">
              <a:rPr lang="en-US" smtClean="0"/>
              <a:t>‹#›</a:t>
            </a:fld>
            <a:endParaRPr lang="en-US"/>
          </a:p>
        </p:txBody>
      </p:sp>
    </p:spTree>
    <p:extLst>
      <p:ext uri="{BB962C8B-B14F-4D97-AF65-F5344CB8AC3E}">
        <p14:creationId xmlns:p14="http://schemas.microsoft.com/office/powerpoint/2010/main" val="3006928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Persuasive letters </a:t>
            </a:r>
          </a:p>
        </p:txBody>
      </p:sp>
      <p:sp>
        <p:nvSpPr>
          <p:cNvPr id="3" name="Subtitle 2"/>
          <p:cNvSpPr>
            <a:spLocks noGrp="1"/>
          </p:cNvSpPr>
          <p:nvPr>
            <p:ph type="subTitle" idx="1"/>
          </p:nvPr>
        </p:nvSpPr>
        <p:spPr/>
        <p:txBody>
          <a:bodyPr/>
          <a:lstStyle/>
          <a:p>
            <a:r>
              <a:rPr lang="en-US" dirty="0"/>
              <a:t>Student Book page 142</a:t>
            </a:r>
          </a:p>
        </p:txBody>
      </p:sp>
    </p:spTree>
    <p:extLst>
      <p:ext uri="{BB962C8B-B14F-4D97-AF65-F5344CB8AC3E}">
        <p14:creationId xmlns:p14="http://schemas.microsoft.com/office/powerpoint/2010/main" val="194554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7804484" y="714459"/>
            <a:ext cx="4154905" cy="536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Student Book page 142</a:t>
            </a:r>
          </a:p>
        </p:txBody>
      </p:sp>
      <p:pic>
        <p:nvPicPr>
          <p:cNvPr id="2" name="Picture 1">
            <a:extLst>
              <a:ext uri="{FF2B5EF4-FFF2-40B4-BE49-F238E27FC236}">
                <a16:creationId xmlns:a16="http://schemas.microsoft.com/office/drawing/2014/main" id="{694F93E6-C42D-46DD-A945-9677C5BC51D2}"/>
              </a:ext>
            </a:extLst>
          </p:cNvPr>
          <p:cNvPicPr>
            <a:picLocks noChangeAspect="1"/>
          </p:cNvPicPr>
          <p:nvPr/>
        </p:nvPicPr>
        <p:blipFill rotWithShape="1">
          <a:blip r:embed="rId2"/>
          <a:srcRect r="9883"/>
          <a:stretch/>
        </p:blipFill>
        <p:spPr>
          <a:xfrm>
            <a:off x="0" y="1150953"/>
            <a:ext cx="12170948" cy="4825641"/>
          </a:xfrm>
          <a:prstGeom prst="rect">
            <a:avLst/>
          </a:prstGeom>
        </p:spPr>
      </p:pic>
    </p:spTree>
    <p:extLst>
      <p:ext uri="{BB962C8B-B14F-4D97-AF65-F5344CB8AC3E}">
        <p14:creationId xmlns:p14="http://schemas.microsoft.com/office/powerpoint/2010/main" val="3001025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DECF06-2354-41EA-B28D-B8C8E5D6E4FA}"/>
              </a:ext>
            </a:extLst>
          </p:cNvPr>
          <p:cNvPicPr>
            <a:picLocks noChangeAspect="1"/>
          </p:cNvPicPr>
          <p:nvPr/>
        </p:nvPicPr>
        <p:blipFill>
          <a:blip r:embed="rId2"/>
          <a:stretch>
            <a:fillRect/>
          </a:stretch>
        </p:blipFill>
        <p:spPr>
          <a:xfrm>
            <a:off x="0" y="0"/>
            <a:ext cx="9168848" cy="6858000"/>
          </a:xfrm>
          <a:prstGeom prst="rect">
            <a:avLst/>
          </a:prstGeom>
        </p:spPr>
      </p:pic>
      <p:sp>
        <p:nvSpPr>
          <p:cNvPr id="4" name="Subtitle 2"/>
          <p:cNvSpPr txBox="1">
            <a:spLocks/>
          </p:cNvSpPr>
          <p:nvPr/>
        </p:nvSpPr>
        <p:spPr>
          <a:xfrm>
            <a:off x="9168848" y="701312"/>
            <a:ext cx="4154905" cy="536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Student Book </a:t>
            </a:r>
            <a:r>
              <a:rPr lang="en-US" sz="2400" dirty="0"/>
              <a:t>page 142</a:t>
            </a:r>
          </a:p>
        </p:txBody>
      </p:sp>
    </p:spTree>
    <p:extLst>
      <p:ext uri="{BB962C8B-B14F-4D97-AF65-F5344CB8AC3E}">
        <p14:creationId xmlns:p14="http://schemas.microsoft.com/office/powerpoint/2010/main" val="1934240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58"/>
          <a:stretch/>
        </p:blipFill>
        <p:spPr>
          <a:xfrm>
            <a:off x="1532585" y="2444"/>
            <a:ext cx="5383370" cy="6855556"/>
          </a:xfrm>
          <a:prstGeom prst="rect">
            <a:avLst/>
          </a:prstGeom>
        </p:spPr>
      </p:pic>
      <p:sp>
        <p:nvSpPr>
          <p:cNvPr id="4" name="Rectangle 3"/>
          <p:cNvSpPr/>
          <p:nvPr/>
        </p:nvSpPr>
        <p:spPr>
          <a:xfrm>
            <a:off x="7169239" y="2857761"/>
            <a:ext cx="4537657" cy="3046988"/>
          </a:xfrm>
          <a:prstGeom prst="rect">
            <a:avLst/>
          </a:prstGeom>
        </p:spPr>
        <p:txBody>
          <a:bodyPr wrap="square">
            <a:spAutoFit/>
          </a:bodyPr>
          <a:lstStyle/>
          <a:p>
            <a:r>
              <a:rPr lang="en-US" sz="2400" dirty="0"/>
              <a:t>You should add statements the reader can't disagree with:</a:t>
            </a:r>
          </a:p>
          <a:p>
            <a:r>
              <a:rPr lang="en-US" sz="2400" dirty="0">
                <a:solidFill>
                  <a:srgbClr val="FF0000"/>
                </a:solidFill>
              </a:rPr>
              <a:t>" You can't want these people to starve."</a:t>
            </a:r>
          </a:p>
          <a:p>
            <a:endParaRPr lang="en-US" sz="2400" dirty="0"/>
          </a:p>
          <a:p>
            <a:r>
              <a:rPr lang="en-US" sz="2400" dirty="0"/>
              <a:t>Include a rhetorical question:</a:t>
            </a:r>
          </a:p>
          <a:p>
            <a:r>
              <a:rPr lang="en-US" sz="2400" dirty="0">
                <a:solidFill>
                  <a:srgbClr val="FF0000"/>
                </a:solidFill>
              </a:rPr>
              <a:t>" Do you want these people to starve?"</a:t>
            </a:r>
          </a:p>
        </p:txBody>
      </p:sp>
    </p:spTree>
    <p:extLst>
      <p:ext uri="{BB962C8B-B14F-4D97-AF65-F5344CB8AC3E}">
        <p14:creationId xmlns:p14="http://schemas.microsoft.com/office/powerpoint/2010/main" val="74865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anim calcmode="lin" valueType="num">
                                      <p:cBhvr>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5143" y="4717228"/>
            <a:ext cx="11221792" cy="1938992"/>
          </a:xfrm>
          <a:prstGeom prst="rect">
            <a:avLst/>
          </a:prstGeom>
        </p:spPr>
        <p:txBody>
          <a:bodyPr wrap="square">
            <a:spAutoFit/>
          </a:bodyPr>
          <a:lstStyle/>
          <a:p>
            <a:pPr marL="342900" indent="-342900">
              <a:buFont typeface="Arial" panose="020B0604020202020204" pitchFamily="34" charset="0"/>
              <a:buChar char="•"/>
            </a:pPr>
            <a:r>
              <a:rPr lang="en-US" sz="2400" dirty="0"/>
              <a:t> </a:t>
            </a:r>
            <a:r>
              <a:rPr lang="en-US" sz="2400" dirty="0" err="1"/>
              <a:t>Mr</a:t>
            </a:r>
            <a:r>
              <a:rPr lang="en-US" sz="2400" dirty="0"/>
              <a:t> </a:t>
            </a:r>
            <a:r>
              <a:rPr lang="en-US" sz="2400" dirty="0" err="1"/>
              <a:t>Danfodio</a:t>
            </a:r>
            <a:r>
              <a:rPr lang="en-US" sz="2400" dirty="0"/>
              <a:t>.</a:t>
            </a:r>
          </a:p>
          <a:p>
            <a:endParaRPr lang="en-US" sz="2400" dirty="0"/>
          </a:p>
          <a:p>
            <a:pPr marL="342900" indent="-342900">
              <a:buFont typeface="Arial" panose="020B0604020202020204" pitchFamily="34" charset="0"/>
              <a:buChar char="•"/>
            </a:pPr>
            <a:r>
              <a:rPr lang="en-US" sz="2400" dirty="0"/>
              <a:t>The purpose of persuasive letters is to bring the audience round to your point. The purpose of this letter is to get the audience to end the pollution of rivers to save the trees and fish.</a:t>
            </a:r>
          </a:p>
        </p:txBody>
      </p:sp>
      <p:pic>
        <p:nvPicPr>
          <p:cNvPr id="4" name="Picture 3">
            <a:extLst>
              <a:ext uri="{FF2B5EF4-FFF2-40B4-BE49-F238E27FC236}">
                <a16:creationId xmlns:a16="http://schemas.microsoft.com/office/drawing/2014/main" id="{AC9B8E61-E7E8-440E-BB5D-D5480964AF95}"/>
              </a:ext>
            </a:extLst>
          </p:cNvPr>
          <p:cNvPicPr>
            <a:picLocks noChangeAspect="1"/>
          </p:cNvPicPr>
          <p:nvPr/>
        </p:nvPicPr>
        <p:blipFill>
          <a:blip r:embed="rId2"/>
          <a:stretch>
            <a:fillRect/>
          </a:stretch>
        </p:blipFill>
        <p:spPr>
          <a:xfrm>
            <a:off x="370114" y="0"/>
            <a:ext cx="5828352" cy="4717228"/>
          </a:xfrm>
          <a:prstGeom prst="rect">
            <a:avLst/>
          </a:prstGeom>
        </p:spPr>
      </p:pic>
    </p:spTree>
    <p:extLst>
      <p:ext uri="{BB962C8B-B14F-4D97-AF65-F5344CB8AC3E}">
        <p14:creationId xmlns:p14="http://schemas.microsoft.com/office/powerpoint/2010/main" val="281155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1448" y="2320650"/>
            <a:ext cx="12040552" cy="3903504"/>
          </a:xfrm>
          <a:prstGeom prst="rect">
            <a:avLst/>
          </a:prstGeom>
        </p:spPr>
        <p:txBody>
          <a:bodyPr wrap="square">
            <a:spAutoFit/>
          </a:bodyPr>
          <a:lstStyle/>
          <a:p>
            <a:pPr marL="457200" indent="-457200">
              <a:lnSpc>
                <a:spcPct val="150000"/>
              </a:lnSpc>
              <a:buFont typeface="Arial" panose="020B0604020202020204" pitchFamily="34" charset="0"/>
              <a:buChar char="•"/>
            </a:pPr>
            <a:r>
              <a:rPr lang="en-US" sz="2800" dirty="0"/>
              <a:t>In the first paragraph we include the purpose of the letter and opinion of the writer.</a:t>
            </a:r>
          </a:p>
          <a:p>
            <a:pPr marL="457200" indent="-457200">
              <a:lnSpc>
                <a:spcPct val="150000"/>
              </a:lnSpc>
              <a:buFont typeface="Arial" panose="020B0604020202020204" pitchFamily="34" charset="0"/>
              <a:buChar char="•"/>
            </a:pPr>
            <a:r>
              <a:rPr lang="en-US" sz="2800" dirty="0"/>
              <a:t>The next paragraph contains  the main argument with evidence.</a:t>
            </a:r>
          </a:p>
          <a:p>
            <a:pPr marL="457200" indent="-457200">
              <a:lnSpc>
                <a:spcPct val="150000"/>
              </a:lnSpc>
              <a:buFont typeface="Arial" panose="020B0604020202020204" pitchFamily="34" charset="0"/>
              <a:buChar char="•"/>
            </a:pPr>
            <a:r>
              <a:rPr lang="en-US" sz="2800" dirty="0"/>
              <a:t>In the final paragraph we include a strong summary of the argument. It should repeat and reinforce your opinion.</a:t>
            </a:r>
          </a:p>
          <a:p>
            <a:pPr marL="457200" indent="-457200">
              <a:lnSpc>
                <a:spcPct val="150000"/>
              </a:lnSpc>
              <a:buFont typeface="Arial" panose="020B0604020202020204" pitchFamily="34" charset="0"/>
              <a:buChar char="•"/>
            </a:pPr>
            <a:r>
              <a:rPr lang="en-US" sz="2800" dirty="0"/>
              <a:t>letters are normally written in the present tense &amp; contain emotive language.</a:t>
            </a:r>
          </a:p>
        </p:txBody>
      </p:sp>
      <p:pic>
        <p:nvPicPr>
          <p:cNvPr id="4" name="Picture 3">
            <a:extLst>
              <a:ext uri="{FF2B5EF4-FFF2-40B4-BE49-F238E27FC236}">
                <a16:creationId xmlns:a16="http://schemas.microsoft.com/office/drawing/2014/main" id="{43973323-8BD9-4A8D-8AA0-9D2FBA6796B5}"/>
              </a:ext>
            </a:extLst>
          </p:cNvPr>
          <p:cNvPicPr>
            <a:picLocks noChangeAspect="1"/>
          </p:cNvPicPr>
          <p:nvPr/>
        </p:nvPicPr>
        <p:blipFill rotWithShape="1">
          <a:blip r:embed="rId2"/>
          <a:srcRect t="66738"/>
          <a:stretch/>
        </p:blipFill>
        <p:spPr>
          <a:xfrm>
            <a:off x="0" y="37905"/>
            <a:ext cx="8263120" cy="2224528"/>
          </a:xfrm>
          <a:prstGeom prst="rect">
            <a:avLst/>
          </a:prstGeom>
        </p:spPr>
      </p:pic>
    </p:spTree>
    <p:extLst>
      <p:ext uri="{BB962C8B-B14F-4D97-AF65-F5344CB8AC3E}">
        <p14:creationId xmlns:p14="http://schemas.microsoft.com/office/powerpoint/2010/main" val="40974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878"/>
          <a:stretch/>
        </p:blipFill>
        <p:spPr>
          <a:xfrm>
            <a:off x="566669" y="710418"/>
            <a:ext cx="10685947" cy="2882789"/>
          </a:xfrm>
          <a:prstGeom prst="rect">
            <a:avLst/>
          </a:prstGeom>
        </p:spPr>
      </p:pic>
      <p:sp>
        <p:nvSpPr>
          <p:cNvPr id="3" name="TextBox 2"/>
          <p:cNvSpPr txBox="1"/>
          <p:nvPr/>
        </p:nvSpPr>
        <p:spPr>
          <a:xfrm>
            <a:off x="1262128" y="4488379"/>
            <a:ext cx="10404995" cy="2123658"/>
          </a:xfrm>
          <a:prstGeom prst="rect">
            <a:avLst/>
          </a:prstGeom>
          <a:noFill/>
        </p:spPr>
        <p:txBody>
          <a:bodyPr wrap="square" rtlCol="0">
            <a:spAutoFit/>
          </a:bodyPr>
          <a:lstStyle/>
          <a:p>
            <a:r>
              <a:rPr lang="en-US" sz="4400" dirty="0">
                <a:solidFill>
                  <a:srgbClr val="FF0000"/>
                </a:solidFill>
              </a:rPr>
              <a:t>A persuasive Letter is written in the present tense.</a:t>
            </a:r>
          </a:p>
          <a:p>
            <a:r>
              <a:rPr lang="en-US" sz="4400" dirty="0">
                <a:solidFill>
                  <a:srgbClr val="FF0000"/>
                </a:solidFill>
              </a:rPr>
              <a:t>Contains emotive language.</a:t>
            </a:r>
          </a:p>
        </p:txBody>
      </p:sp>
    </p:spTree>
    <p:extLst>
      <p:ext uri="{BB962C8B-B14F-4D97-AF65-F5344CB8AC3E}">
        <p14:creationId xmlns:p14="http://schemas.microsoft.com/office/powerpoint/2010/main" val="186364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TotalTime>
  <Words>164</Words>
  <Application>Microsoft Office PowerPoint</Application>
  <PresentationFormat>Widescreen</PresentationFormat>
  <Paragraphs>18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Persuasive letters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Persuasive letters</dc:title>
  <dc:creator>THINKPAD</dc:creator>
  <cp:lastModifiedBy>N.Mousa</cp:lastModifiedBy>
  <cp:revision>18</cp:revision>
  <dcterms:created xsi:type="dcterms:W3CDTF">2021-03-12T21:42:45Z</dcterms:created>
  <dcterms:modified xsi:type="dcterms:W3CDTF">2023-03-09T06:21:40Z</dcterms:modified>
</cp:coreProperties>
</file>