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5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3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8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D885-5106-4C5C-BE5E-009EF1A13C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exHnX0xZY" TargetMode="External"/><Relationship Id="rId7" Type="http://schemas.openxmlformats.org/officeDocument/2006/relationships/hyperlink" Target="https://www.youtube.com/watch?v=TY5GLGeOFs8" TargetMode="External"/><Relationship Id="rId2" Type="http://schemas.openxmlformats.org/officeDocument/2006/relationships/hyperlink" Target="https://www.youtube.com/watch?v=hD9arWXIdd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1O2FjJ4EoIg" TargetMode="External"/><Relationship Id="rId5" Type="http://schemas.openxmlformats.org/officeDocument/2006/relationships/hyperlink" Target="https://www.youtube.com/watch?v=6bbWJKIvl2c" TargetMode="External"/><Relationship Id="rId4" Type="http://schemas.openxmlformats.org/officeDocument/2006/relationships/hyperlink" Target="https://www.youtube.com/watch?v=nHCYvNvV68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Student's book Page 126-127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4922" y="3777457"/>
            <a:ext cx="6925870" cy="237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https://www.youtube.com/watch?v=hD9arWXIddM</a:t>
            </a:r>
            <a:endParaRPr lang="en-US" alt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3"/>
              </a:rPr>
              <a:t>Persuasive Writing for Kids: Brainstorming Topics – YouTube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4"/>
              </a:rPr>
              <a:t>Persuasive Writing for Kids: Planning &amp; Pre-writing – YouTube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5"/>
              </a:rPr>
              <a:t>Persuasive Writing for Kids: Developing Reasons – YouTube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6"/>
              </a:rPr>
              <a:t>Persuasive Writing for Kids: Writing an Introduction – YouTube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hlinkClick r:id="rId7"/>
              </a:rPr>
              <a:t>Persuasive Writing for Kids: Writing a Rough Draft and Closing - YouTube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5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4896" y="4056845"/>
            <a:ext cx="4301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Leaflets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Letters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Television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Newspapers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F9187-5FD1-42DF-B8DD-600B7929C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96"/>
            <a:ext cx="6648332" cy="6938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B343B-C4EE-4E6E-A477-C4554EECF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17"/>
          <a:stretch/>
        </p:blipFill>
        <p:spPr>
          <a:xfrm>
            <a:off x="6506930" y="315473"/>
            <a:ext cx="5723149" cy="26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75"/>
            <a:ext cx="8990134" cy="4246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599" y="3831867"/>
            <a:ext cx="367665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0" y="31089"/>
            <a:ext cx="1790700" cy="437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06" y="4276399"/>
            <a:ext cx="1832825" cy="2581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560" y="4158819"/>
            <a:ext cx="3419009" cy="26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DD8C75-AF30-4539-917F-46B10D6A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" y="240184"/>
            <a:ext cx="7843003" cy="65748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3C66E5-E652-4000-8D6D-24701FE6ACEB}"/>
              </a:ext>
            </a:extLst>
          </p:cNvPr>
          <p:cNvSpPr txBox="1"/>
          <p:nvPr/>
        </p:nvSpPr>
        <p:spPr>
          <a:xfrm>
            <a:off x="7060679" y="240184"/>
            <a:ext cx="71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D419AF-960D-4F69-A10E-90DBC3C8BAB0}"/>
              </a:ext>
            </a:extLst>
          </p:cNvPr>
          <p:cNvSpPr txBox="1"/>
          <p:nvPr/>
        </p:nvSpPr>
        <p:spPr>
          <a:xfrm>
            <a:off x="290666" y="581120"/>
            <a:ext cx="104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a,d,g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C0AB5-EFD3-4421-BC5D-42AE0364C751}"/>
              </a:ext>
            </a:extLst>
          </p:cNvPr>
          <p:cNvSpPr txBox="1"/>
          <p:nvPr/>
        </p:nvSpPr>
        <p:spPr>
          <a:xfrm>
            <a:off x="1611896" y="771254"/>
            <a:ext cx="18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a,d,g,e,h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2E3B2F-0E76-4A17-8ABE-A176EDA06CEE}"/>
              </a:ext>
            </a:extLst>
          </p:cNvPr>
          <p:cNvSpPr txBox="1"/>
          <p:nvPr/>
        </p:nvSpPr>
        <p:spPr>
          <a:xfrm>
            <a:off x="2813765" y="397096"/>
            <a:ext cx="18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dirty="0" err="1">
                <a:solidFill>
                  <a:srgbClr val="7030A0"/>
                </a:solidFill>
              </a:rPr>
              <a:t>b,c,d,e,f,i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66D306-816E-46D1-B43D-A253EB70B351}"/>
              </a:ext>
            </a:extLst>
          </p:cNvPr>
          <p:cNvSpPr txBox="1"/>
          <p:nvPr/>
        </p:nvSpPr>
        <p:spPr>
          <a:xfrm>
            <a:off x="3710838" y="857264"/>
            <a:ext cx="134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b,c,f,i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32DA91-9914-4400-909E-F96692304FDF}"/>
              </a:ext>
            </a:extLst>
          </p:cNvPr>
          <p:cNvSpPr txBox="1"/>
          <p:nvPr/>
        </p:nvSpPr>
        <p:spPr>
          <a:xfrm>
            <a:off x="5538156" y="581119"/>
            <a:ext cx="104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dirty="0" err="1">
                <a:solidFill>
                  <a:srgbClr val="7030A0"/>
                </a:solidFill>
              </a:rPr>
              <a:t>a,d,h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33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66" r="2553" b="56591"/>
          <a:stretch/>
        </p:blipFill>
        <p:spPr>
          <a:xfrm>
            <a:off x="6375043" y="141668"/>
            <a:ext cx="6048778" cy="3786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9" t="42370" r="4137"/>
          <a:stretch/>
        </p:blipFill>
        <p:spPr>
          <a:xfrm>
            <a:off x="183280" y="1712889"/>
            <a:ext cx="6179956" cy="4816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087" y="2537139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911" y="3166057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888" y="3564142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888" y="3981863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713" y="4316368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666" y="4714453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307" y="5040717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89" y="5458888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404" y="5785152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530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13" y="607093"/>
            <a:ext cx="5829300" cy="2419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414" y="607093"/>
            <a:ext cx="2943782" cy="2833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46" y="3441032"/>
            <a:ext cx="5289518" cy="2237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201" y="4061911"/>
            <a:ext cx="3994736" cy="20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31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131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Unit 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</dc:title>
  <dc:creator>THINKPAD</dc:creator>
  <cp:lastModifiedBy>N.Mousa</cp:lastModifiedBy>
  <cp:revision>23</cp:revision>
  <dcterms:created xsi:type="dcterms:W3CDTF">2021-02-28T20:09:14Z</dcterms:created>
  <dcterms:modified xsi:type="dcterms:W3CDTF">2023-03-02T07:36:12Z</dcterms:modified>
</cp:coreProperties>
</file>