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5B39B-09CA-479B-B2DF-6D431737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192" y="1198746"/>
            <a:ext cx="5670896" cy="4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jeep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1965A-112D-45E8-9616-BBAE84F0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7" y="1619325"/>
            <a:ext cx="7262191" cy="40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60"/>
            <a:ext cx="4953000" cy="362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111D9-86E3-4499-AF1E-D933F103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9" y="23329"/>
            <a:ext cx="6281530" cy="3207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63A5A-D269-4899-B77B-0612D3C7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9" y="3627646"/>
            <a:ext cx="6268279" cy="31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Jam           jug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Jet              job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               . .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Jog          jig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         ..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. .  .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DFF2-9B02-4B01-A3BC-DBD3FE11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6514"/>
            <a:ext cx="5695950" cy="51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just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joker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jester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.. .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5469835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49F7B-46E6-45DF-B5C7-2947D909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6701"/>
            <a:ext cx="5715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4C41-58A5-4627-AC97-5478C830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0" y="1736035"/>
            <a:ext cx="629478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681037"/>
            <a:ext cx="6745356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jigsaw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EBF8C-1799-48A0-8465-33C74357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81" y="620852"/>
            <a:ext cx="4529345" cy="46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E7519-E941-44A9-B657-B358B0A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992" y="726412"/>
            <a:ext cx="3986834" cy="5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9643C-2D7B-41EB-AFC6-67D6AB70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5555"/>
            <a:ext cx="5179737" cy="51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7561B-2CD3-4DEB-B576-64E83EC6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11" y="1355606"/>
            <a:ext cx="6320045" cy="41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jellyfish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. 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5E921-7635-474B-B36B-A5A6B025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85" y="916263"/>
            <a:ext cx="5590554" cy="5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133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8</cp:revision>
  <dcterms:created xsi:type="dcterms:W3CDTF">2021-02-22T14:07:07Z</dcterms:created>
  <dcterms:modified xsi:type="dcterms:W3CDTF">2023-03-14T06:00:59Z</dcterms:modified>
</cp:coreProperties>
</file>