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7" r:id="rId17"/>
    <p:sldId id="276" r:id="rId18"/>
    <p:sldId id="273" r:id="rId19"/>
    <p:sldId id="272" r:id="rId20"/>
    <p:sldId id="274" r:id="rId21"/>
    <p:sldId id="275" r:id="rId22"/>
    <p:sldId id="297" r:id="rId23"/>
    <p:sldId id="296" r:id="rId24"/>
    <p:sldId id="295" r:id="rId25"/>
    <p:sldId id="293" r:id="rId26"/>
    <p:sldId id="294" r:id="rId27"/>
    <p:sldId id="300" r:id="rId28"/>
    <p:sldId id="305" r:id="rId29"/>
    <p:sldId id="306" r:id="rId30"/>
    <p:sldId id="307" r:id="rId31"/>
    <p:sldId id="308" r:id="rId32"/>
    <p:sldId id="309" r:id="rId33"/>
    <p:sldId id="310" r:id="rId34"/>
    <p:sldId id="284" r:id="rId35"/>
    <p:sldId id="285" r:id="rId36"/>
    <p:sldId id="290" r:id="rId37"/>
    <p:sldId id="286" r:id="rId38"/>
    <p:sldId id="287" r:id="rId39"/>
    <p:sldId id="288" r:id="rId40"/>
    <p:sldId id="298" r:id="rId41"/>
    <p:sldId id="299" r:id="rId42"/>
    <p:sldId id="301" r:id="rId43"/>
    <p:sldId id="302" r:id="rId44"/>
    <p:sldId id="303" r:id="rId45"/>
    <p:sldId id="304" r:id="rId46"/>
    <p:sldId id="289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2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0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8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5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5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0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2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5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3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3556D-DAB4-4E7F-B8F9-105D056DF28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7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1024B-025B-490C-8E7A-B6D20B578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Daily message</a:t>
            </a:r>
          </a:p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Today , we are going to read new tricky words.</a:t>
            </a:r>
          </a:p>
        </p:txBody>
      </p:sp>
    </p:spTree>
    <p:extLst>
      <p:ext uri="{BB962C8B-B14F-4D97-AF65-F5344CB8AC3E}">
        <p14:creationId xmlns:p14="http://schemas.microsoft.com/office/powerpoint/2010/main" val="34181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0069"/>
            <a:ext cx="10515600" cy="3310759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solidFill>
                  <a:srgbClr val="FF000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33B2E-1D12-4B51-85D3-B80272034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3784" y="2995448"/>
            <a:ext cx="3475797" cy="2886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1126A9-0837-473E-B68F-54452BBD9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941" y="875901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559" y="1639615"/>
            <a:ext cx="10515600" cy="3121572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t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CBE9B-F265-4651-B4C4-1A1D407B6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4376" y="3429000"/>
            <a:ext cx="2419350" cy="26272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038306-3287-42EC-8C92-E160CB41D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208" y="344559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7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17" y="1813034"/>
            <a:ext cx="10515600" cy="2538249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d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DD5C5D-3687-4861-811C-24AAD4E48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3465" y="3294406"/>
            <a:ext cx="2419350" cy="32654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91B50A-8E76-4785-B1F4-CAB4CDE2D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824" y="323864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4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65" y="1655379"/>
            <a:ext cx="10515600" cy="3011214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25900" b="1" dirty="0">
                <a:latin typeface="Century Gothic" panose="020B0502020202020204" pitchFamily="34" charset="0"/>
              </a:rPr>
              <a:t>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42E2CE-2934-445F-9D35-B5950CD0D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6464" y="3114945"/>
            <a:ext cx="2419350" cy="2742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F19B5A-C458-4181-A49F-267419B70CD9}"/>
              </a:ext>
            </a:extLst>
          </p:cNvPr>
          <p:cNvSpPr txBox="1"/>
          <p:nvPr/>
        </p:nvSpPr>
        <p:spPr>
          <a:xfrm>
            <a:off x="4681744" y="1508579"/>
            <a:ext cx="848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89183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262" y="1797269"/>
            <a:ext cx="10515600" cy="3247697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wa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6D058-D952-4F3D-BE48-D5504BD6C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2446" y="3638963"/>
            <a:ext cx="2419350" cy="2708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63C76F-0BC7-4EB1-91DA-4250EA7B9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6014" y="1924849"/>
            <a:ext cx="1071563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8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97" y="1939159"/>
            <a:ext cx="10515600" cy="3105807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ar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A1056-6B89-4B16-AD60-98B21ADB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8889" y="3612459"/>
            <a:ext cx="2419350" cy="31058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6AF1E1-547F-4DC9-9E7F-D43738C6D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931" y="1142676"/>
            <a:ext cx="1432684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503A-0923-426A-B91D-A358FBF6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91049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c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19900" b="1" dirty="0">
                <a:latin typeface="Century Gothic" panose="020B0502020202020204" pitchFamily="34" charset="0"/>
              </a:rPr>
              <a:t>m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7BF8BA-167A-4E00-A510-56C05CBDD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318" y="3760649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9E14B6-0711-411E-89E7-E40E47E10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083" y="3749437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30BB67-FD2A-411E-B726-97EB593C4C18}"/>
              </a:ext>
            </a:extLst>
          </p:cNvPr>
          <p:cNvSpPr txBox="1"/>
          <p:nvPr/>
        </p:nvSpPr>
        <p:spPr>
          <a:xfrm>
            <a:off x="4439479" y="2173358"/>
            <a:ext cx="58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2B226A-D56C-4952-8C23-F05629CA7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307" y="1454714"/>
            <a:ext cx="1437873" cy="136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1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9B79-21F2-497D-A96E-72A011CED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0875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s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23900" b="1" dirty="0">
                <a:latin typeface="Century Gothic" panose="020B0502020202020204" pitchFamily="34" charset="0"/>
              </a:rPr>
              <a:t>m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D8C45C-9A02-45E8-AFD8-BAF3D74CC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639" y="397884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4604CA-E2C6-4276-ADAB-8BB1C96DC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041" y="4114562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3BF5E7-2698-46BA-8A9B-A01C5C099D9F}"/>
              </a:ext>
            </a:extLst>
          </p:cNvPr>
          <p:cNvSpPr txBox="1"/>
          <p:nvPr/>
        </p:nvSpPr>
        <p:spPr>
          <a:xfrm>
            <a:off x="4094922" y="1603513"/>
            <a:ext cx="468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F2249-BF04-49F4-B35C-A90D7CF02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292" y="1253681"/>
            <a:ext cx="1112740" cy="126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5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E434-81A6-4815-92E1-2CBE5C4FE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9814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h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28700" b="1" dirty="0">
                <a:latin typeface="Century Gothic" panose="020B0502020202020204" pitchFamily="34" charset="0"/>
              </a:rPr>
              <a:t>r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35AAD-5BD4-4263-ACEC-556623492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352" y="3992098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3933F3-C7BD-4942-9159-EA13D1F03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543" y="3975878"/>
            <a:ext cx="2420322" cy="2743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DE1EBF-3A73-41F0-BD10-588BA4EC2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283" y="715616"/>
            <a:ext cx="1112740" cy="1265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E894E8-080F-4F06-A134-D79D51C0D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513" y="1487380"/>
            <a:ext cx="181676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39B1-CC26-4D6D-AD1A-EAB6DF60B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7136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ther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6731B9-2AD5-42D7-A7AF-E11B7F758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857" y="4114562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9EB5E8-3895-47BB-996E-58005883E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018" y="695739"/>
            <a:ext cx="1403426" cy="159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2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778" y="9779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Tricky words</a:t>
            </a:r>
            <a:r>
              <a:rPr lang="en-US" sz="96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AutoShape 2" descr="Draw a Magician's Hat in Illustrator"/>
          <p:cNvSpPr>
            <a:spLocks noChangeAspect="1" noChangeArrowheads="1"/>
          </p:cNvSpPr>
          <p:nvPr/>
        </p:nvSpPr>
        <p:spPr bwMode="auto">
          <a:xfrm>
            <a:off x="155575" y="-898525"/>
            <a:ext cx="22479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536" y="2340687"/>
            <a:ext cx="4414083" cy="36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40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E2FA1-10B6-4286-8870-6D41D096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95988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th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28700" b="1" dirty="0">
                <a:latin typeface="Century Gothic" panose="020B0502020202020204" pitchFamily="34" charset="0"/>
              </a:rPr>
              <a:t>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B8FE5-22EB-4373-93FD-CC155100E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882" y="3987976"/>
            <a:ext cx="2420322" cy="2743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739C2C-690C-4F68-857A-069B661F1BB6}"/>
              </a:ext>
            </a:extLst>
          </p:cNvPr>
          <p:cNvSpPr txBox="1"/>
          <p:nvPr/>
        </p:nvSpPr>
        <p:spPr>
          <a:xfrm>
            <a:off x="5976730" y="556591"/>
            <a:ext cx="12589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 panose="020B0502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996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277E6-C300-4C44-BDC3-0EE24B8AD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1362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s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ai</a:t>
            </a:r>
            <a:r>
              <a:rPr lang="en-US" sz="28700" b="1" dirty="0">
                <a:latin typeface="Century Gothic" panose="020B0502020202020204" pitchFamily="34" charset="0"/>
              </a:rPr>
              <a:t>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63AE06-FE7E-4EF9-8CCC-E0A0A7CC4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916" y="386870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030E05-3F20-44CF-BB8F-03EA0FD7C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700" y="4018603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146EC2-EB7D-4159-9BA7-6DE88E3B911F}"/>
              </a:ext>
            </a:extLst>
          </p:cNvPr>
          <p:cNvSpPr txBox="1"/>
          <p:nvPr/>
        </p:nvSpPr>
        <p:spPr>
          <a:xfrm>
            <a:off x="4929809" y="543339"/>
            <a:ext cx="887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Century Gothic" panose="020B0502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2945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2C94C-606D-445D-8B27-9FF4D9AD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64684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n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BF125E-8063-430A-9EAB-BFF7E2AD0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613" y="3749437"/>
            <a:ext cx="2420322" cy="2743438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92B6AD1B-C674-4F2F-8CD1-9FFCB1104E5D}"/>
              </a:ext>
            </a:extLst>
          </p:cNvPr>
          <p:cNvSpPr/>
          <p:nvPr/>
        </p:nvSpPr>
        <p:spPr>
          <a:xfrm>
            <a:off x="7354957" y="914400"/>
            <a:ext cx="2981739" cy="1364974"/>
          </a:xfrm>
          <a:prstGeom prst="wedgeEllipseCallou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Say my name</a:t>
            </a:r>
          </a:p>
        </p:txBody>
      </p:sp>
    </p:spTree>
    <p:extLst>
      <p:ext uri="{BB962C8B-B14F-4D97-AF65-F5344CB8AC3E}">
        <p14:creationId xmlns:p14="http://schemas.microsoft.com/office/powerpoint/2010/main" val="6970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F2D1-38DA-4D07-913B-63651B88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22562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g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0A72E-E47F-4F7E-9BE1-BD6B87B60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917" y="374943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CC8710-F8D7-4F1A-A623-E4F496593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689" y="721791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A0E42-52C8-4C17-A1E1-78D842F8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3" y="543340"/>
            <a:ext cx="10515600" cy="40551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0" b="1" dirty="0">
                <a:latin typeface="Century Gothic" panose="020B0502020202020204" pitchFamily="34" charset="0"/>
              </a:rPr>
              <a:t>s</a:t>
            </a:r>
            <a:r>
              <a:rPr lang="en-US" sz="31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A0149F-5177-4FC3-A8FF-F6793456A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387" y="3872829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C20BEC-2118-4263-9667-22556F484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709" y="653469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9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74ACF-60CF-4C03-AD10-CCC8A6B4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908"/>
            <a:ext cx="10515600" cy="4418910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Yo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endParaRPr lang="en-US" sz="199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F4DDE-65D2-4193-B2D1-B02A9495F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886" y="3607543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CE867F-1760-4ACD-9285-DE3036F92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486" y="361112"/>
            <a:ext cx="1109568" cy="12680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146777-17D7-4EA7-B457-7CDFC32DF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842" y="305151"/>
            <a:ext cx="1109568" cy="1268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B4645B-1D5A-4599-AEC2-4D260131C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181" y="305151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3657-BA54-40F8-81A9-3CDC2863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56" y="2014331"/>
            <a:ext cx="10515600" cy="22870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You</a:t>
            </a:r>
            <a:r>
              <a:rPr lang="en-US" sz="16600" b="1" dirty="0">
                <a:latin typeface="Century Gothic" panose="020B0502020202020204" pitchFamily="34" charset="0"/>
              </a:rPr>
              <a:t>r</a:t>
            </a:r>
            <a:br>
              <a:rPr lang="en-US" sz="16600" b="1" dirty="0">
                <a:latin typeface="Century Gothic" panose="020B0502020202020204" pitchFamily="34" charset="0"/>
              </a:rPr>
            </a:br>
            <a:endParaRPr lang="en-US" sz="166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F74054-0CB6-46BA-ACC2-830841D45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321" y="4651393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D3743C-609D-46D2-B383-83BE00508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094" y="3218241"/>
            <a:ext cx="1109568" cy="12680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7D7220-A781-4B5F-88E2-C05AB24A2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268" y="3208302"/>
            <a:ext cx="1109568" cy="12680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1BE1E9-AE55-4F07-9701-4C2341156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969" y="109690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0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990A-041B-4CF3-AFD3-39CEB1AD3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18910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m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1568E7-1DB6-4519-B97F-84379347C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047" y="4432614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1E4D16-A612-42C0-8AEC-44271E72670E}"/>
              </a:ext>
            </a:extLst>
          </p:cNvPr>
          <p:cNvSpPr txBox="1"/>
          <p:nvPr/>
        </p:nvSpPr>
        <p:spPr>
          <a:xfrm>
            <a:off x="7765774" y="365125"/>
            <a:ext cx="1139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/>
              <a:t>i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91833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F5451E-7ACD-4A4F-AABB-8AE679F8AB54}"/>
              </a:ext>
            </a:extLst>
          </p:cNvPr>
          <p:cNvSpPr txBox="1"/>
          <p:nvPr/>
        </p:nvSpPr>
        <p:spPr>
          <a:xfrm>
            <a:off x="2411896" y="1736035"/>
            <a:ext cx="826935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w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</a:t>
            </a:r>
            <a:r>
              <a:rPr lang="en-US" sz="19900" b="1" dirty="0">
                <a:latin typeface="Century Gothic" panose="020B0502020202020204" pitchFamily="34" charset="0"/>
              </a:rPr>
              <a:t>er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4A4D8-6F9D-4DD5-8D86-55F24513A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309" y="1079146"/>
            <a:ext cx="1109568" cy="1268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4C8A74-658C-4D09-92E5-C043FF783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678" y="4338685"/>
            <a:ext cx="2420322" cy="2743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9E8F1E-912B-43B6-9198-F3B0E935A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795" y="4107465"/>
            <a:ext cx="2420322" cy="2743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D37B01-2621-44CF-988D-BD1C0E60E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432" y="1110449"/>
            <a:ext cx="110956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BE139-3D7F-47FD-B428-D478482E4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896"/>
            <a:ext cx="10515600" cy="3782805"/>
          </a:xfrm>
        </p:spPr>
        <p:txBody>
          <a:bodyPr>
            <a:no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wer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19900" b="1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795750-578D-4ADC-BB73-637DF727C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225" y="3694044"/>
            <a:ext cx="2420322" cy="2743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BF36D8-B6F6-45D2-A3C4-3C78975DE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729" y="93345"/>
            <a:ext cx="110956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8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3E65A1-CA33-4FC7-A8DB-94A7086F6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71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43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332A8-D23C-4A9E-868E-0CE0DACF4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6516"/>
            <a:ext cx="10515600" cy="39550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w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EEB7-43DE-441A-9E29-BACE7A5C5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439" y="439285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46A624-9EEA-4FED-958C-C85AC4E57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274" y="4392857"/>
            <a:ext cx="2420322" cy="2743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B3545F-E17A-4750-8EE7-9065501BC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426" y="144526"/>
            <a:ext cx="1109568" cy="12680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FA0DE8-6379-4B72-9C36-CA7631133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6537" y="325262"/>
            <a:ext cx="1664352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4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71189-C005-4A47-B75B-FC46ED7D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945"/>
            <a:ext cx="10515600" cy="4114110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w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</a:t>
            </a:r>
            <a:r>
              <a:rPr lang="en-US" sz="19900" b="1" dirty="0">
                <a:latin typeface="Century Gothic" panose="020B0502020202020204" pitchFamily="34" charset="0"/>
              </a:rPr>
              <a:t>ich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D84F74-E2A8-40C6-ACE6-9A1C830BD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369" y="4372289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C0D458-95F9-4DF6-86FF-AF20C8720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269" y="737906"/>
            <a:ext cx="110956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8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E1004-B873-47E6-8920-6AABB31D0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0151"/>
            <a:ext cx="10515600" cy="4299640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</a:t>
            </a:r>
            <a:r>
              <a:rPr lang="en-US" sz="23900" b="1" dirty="0">
                <a:latin typeface="Century Gothic" panose="020B0502020202020204" pitchFamily="34" charset="0"/>
              </a:rPr>
              <a:t>ho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0A2271-E56E-43F8-83B8-6957C6F54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192" y="3965594"/>
            <a:ext cx="2420322" cy="2743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45137F-A81B-4F7D-9E41-6BF45B463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344" y="784170"/>
            <a:ext cx="110956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0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BE698-8A37-435A-A71E-D8F53DE96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7136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w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23900" b="1" dirty="0">
                <a:latin typeface="Century Gothic" panose="020B0502020202020204" pitchFamily="34" charset="0"/>
              </a:rPr>
              <a:t>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9A2106-1124-42CB-BF3C-5534BADB9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409" y="4103784"/>
            <a:ext cx="2420322" cy="2743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79C186-120D-46E2-A19E-88BBF62A7825}"/>
              </a:ext>
            </a:extLst>
          </p:cNvPr>
          <p:cNvSpPr txBox="1"/>
          <p:nvPr/>
        </p:nvSpPr>
        <p:spPr>
          <a:xfrm>
            <a:off x="5605670" y="940905"/>
            <a:ext cx="13384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55045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C04A3E-30FA-4C81-A7E6-56416D14E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832" y="3482901"/>
            <a:ext cx="3481118" cy="34811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0E592B-87BD-4514-A056-5D8D03312B69}"/>
              </a:ext>
            </a:extLst>
          </p:cNvPr>
          <p:cNvSpPr txBox="1"/>
          <p:nvPr/>
        </p:nvSpPr>
        <p:spPr>
          <a:xfrm>
            <a:off x="1251281" y="816165"/>
            <a:ext cx="2844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who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6A2C04-579F-4E35-81E9-BC782ADD0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068" y="912022"/>
            <a:ext cx="3646628" cy="1220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2D337D-FE3C-46C4-97B2-38CBF0FF929E}"/>
              </a:ext>
            </a:extLst>
          </p:cNvPr>
          <p:cNvSpPr txBox="1"/>
          <p:nvPr/>
        </p:nvSpPr>
        <p:spPr>
          <a:xfrm>
            <a:off x="6883365" y="809560"/>
            <a:ext cx="3260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Century Gothic" panose="020B0502020202020204" pitchFamily="34" charset="0"/>
              </a:rPr>
              <a:t>which</a:t>
            </a:r>
            <a:endParaRPr lang="en-US" sz="7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F0F54C-2C92-4798-B100-83FC0B81554F}"/>
              </a:ext>
            </a:extLst>
          </p:cNvPr>
          <p:cNvSpPr/>
          <p:nvPr/>
        </p:nvSpPr>
        <p:spPr>
          <a:xfrm>
            <a:off x="799334" y="972813"/>
            <a:ext cx="3465445" cy="11842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EBE1B-796B-4A6D-9E06-07BA287C6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27" t="8032" r="7172"/>
          <a:stretch/>
        </p:blipFill>
        <p:spPr>
          <a:xfrm>
            <a:off x="4267200" y="3684103"/>
            <a:ext cx="4108174" cy="29211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075F4F-73C6-4F6B-B5DE-346930BD9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332" y="723080"/>
            <a:ext cx="3542083" cy="1261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11E555-9F11-427C-8E50-87D9BA17B335}"/>
              </a:ext>
            </a:extLst>
          </p:cNvPr>
          <p:cNvSpPr txBox="1"/>
          <p:nvPr/>
        </p:nvSpPr>
        <p:spPr>
          <a:xfrm>
            <a:off x="1497494" y="252710"/>
            <a:ext cx="29949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0C364-6579-42E2-A21F-29D434D3092E}"/>
              </a:ext>
            </a:extLst>
          </p:cNvPr>
          <p:cNvSpPr txBox="1"/>
          <p:nvPr/>
        </p:nvSpPr>
        <p:spPr>
          <a:xfrm>
            <a:off x="6829619" y="480092"/>
            <a:ext cx="3692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anose="020B0502020202020204" pitchFamily="34" charset="0"/>
              </a:rPr>
              <a:t>why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56C74D-54ED-4E67-BA55-FD6A778A8448}"/>
              </a:ext>
            </a:extLst>
          </p:cNvPr>
          <p:cNvSpPr/>
          <p:nvPr/>
        </p:nvSpPr>
        <p:spPr>
          <a:xfrm>
            <a:off x="1669774" y="834887"/>
            <a:ext cx="3542083" cy="115017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14E063-B29C-4040-ADC2-A7D3F3614525}"/>
              </a:ext>
            </a:extLst>
          </p:cNvPr>
          <p:cNvSpPr txBox="1"/>
          <p:nvPr/>
        </p:nvSpPr>
        <p:spPr>
          <a:xfrm>
            <a:off x="2045585" y="661622"/>
            <a:ext cx="3259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want</a:t>
            </a:r>
          </a:p>
        </p:txBody>
      </p:sp>
    </p:spTree>
    <p:extLst>
      <p:ext uri="{BB962C8B-B14F-4D97-AF65-F5344CB8AC3E}">
        <p14:creationId xmlns:p14="http://schemas.microsoft.com/office/powerpoint/2010/main" val="89278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4C32C7-062A-48C1-BD6D-1880D93E0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2" t="-1441" r="10351" b="1"/>
          <a:stretch/>
        </p:blipFill>
        <p:spPr>
          <a:xfrm>
            <a:off x="4333461" y="3803374"/>
            <a:ext cx="3776870" cy="3094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B6310E-217E-4C72-B353-371E6B8F5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336" y="659871"/>
            <a:ext cx="3776870" cy="12619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DBA100-DF9D-4FA0-BC6E-E79D5BDC57F0}"/>
              </a:ext>
            </a:extLst>
          </p:cNvPr>
          <p:cNvSpPr txBox="1"/>
          <p:nvPr/>
        </p:nvSpPr>
        <p:spPr>
          <a:xfrm>
            <a:off x="7011839" y="409280"/>
            <a:ext cx="3776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anose="020B0502020202020204" pitchFamily="34" charset="0"/>
              </a:rPr>
              <a:t>who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950FC5-D0BF-4EF3-9B93-1B00E460A671}"/>
              </a:ext>
            </a:extLst>
          </p:cNvPr>
          <p:cNvSpPr/>
          <p:nvPr/>
        </p:nvSpPr>
        <p:spPr>
          <a:xfrm>
            <a:off x="1403291" y="721425"/>
            <a:ext cx="3776870" cy="12619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312156-066A-41E5-8107-DB3F7EDA1037}"/>
              </a:ext>
            </a:extLst>
          </p:cNvPr>
          <p:cNvSpPr/>
          <p:nvPr/>
        </p:nvSpPr>
        <p:spPr>
          <a:xfrm>
            <a:off x="1403291" y="432832"/>
            <a:ext cx="41474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latin typeface="Century Gothic" panose="020B0502020202020204" pitchFamily="34" charset="0"/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133565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423AB7-8797-4989-99F6-56214CE29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45" y="955957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7080B1-4E57-4502-BCA3-9CEDBDC6F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583" y="3313043"/>
            <a:ext cx="4452730" cy="30431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5B7D52-68E3-4425-B3F3-CC0DD1F0032C}"/>
              </a:ext>
            </a:extLst>
          </p:cNvPr>
          <p:cNvSpPr txBox="1"/>
          <p:nvPr/>
        </p:nvSpPr>
        <p:spPr>
          <a:xfrm>
            <a:off x="6531445" y="788322"/>
            <a:ext cx="44527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Century Gothic" panose="020B0502020202020204" pitchFamily="34" charset="0"/>
              </a:rPr>
              <a:t>which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A53EE9-7E6D-4AC3-B8D5-2A11F066D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107" y="1027759"/>
            <a:ext cx="3596952" cy="12071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BAA3A-B146-4391-B31F-37AE28AF2098}"/>
              </a:ext>
            </a:extLst>
          </p:cNvPr>
          <p:cNvSpPr/>
          <p:nvPr/>
        </p:nvSpPr>
        <p:spPr>
          <a:xfrm>
            <a:off x="2031403" y="501765"/>
            <a:ext cx="374654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/>
              <a:t>why</a:t>
            </a:r>
          </a:p>
        </p:txBody>
      </p:sp>
    </p:spTree>
    <p:extLst>
      <p:ext uri="{BB962C8B-B14F-4D97-AF65-F5344CB8AC3E}">
        <p14:creationId xmlns:p14="http://schemas.microsoft.com/office/powerpoint/2010/main" val="17463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683774-6C33-4D16-8461-BC534DD6F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897" y="869818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7D0D9-DD7A-4F0A-9C5C-A222A37EC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619" y="3167388"/>
            <a:ext cx="4883319" cy="3359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F168B8-90EF-4524-9D46-82CF8EBCFDD9}"/>
              </a:ext>
            </a:extLst>
          </p:cNvPr>
          <p:cNvSpPr txBox="1"/>
          <p:nvPr/>
        </p:nvSpPr>
        <p:spPr>
          <a:xfrm>
            <a:off x="7354957" y="685249"/>
            <a:ext cx="3723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Century Gothic" panose="020B0502020202020204" pitchFamily="34" charset="0"/>
              </a:rPr>
              <a:t>want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8056F8-C755-4A96-8AF8-3009F058E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034" y="900868"/>
            <a:ext cx="3596952" cy="12071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ADDB22-D221-4DD8-ACBD-9EA6AFBF2AFB}"/>
              </a:ext>
            </a:extLst>
          </p:cNvPr>
          <p:cNvSpPr txBox="1"/>
          <p:nvPr/>
        </p:nvSpPr>
        <p:spPr>
          <a:xfrm>
            <a:off x="2275705" y="685249"/>
            <a:ext cx="33162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Century Gothic" panose="020B0502020202020204" pitchFamily="34" charset="0"/>
              </a:rPr>
              <a:t>were</a:t>
            </a:r>
          </a:p>
        </p:txBody>
      </p:sp>
    </p:spTree>
    <p:extLst>
      <p:ext uri="{BB962C8B-B14F-4D97-AF65-F5344CB8AC3E}">
        <p14:creationId xmlns:p14="http://schemas.microsoft.com/office/powerpoint/2010/main" val="25256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BDEF3D-6473-4106-855D-BA78FAEFC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967" y="379488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4F2FC8-E2F5-4088-A2EE-7CF345876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048" y="2902226"/>
            <a:ext cx="3666096" cy="3853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DC2C9C-2300-4C94-B639-48E6AD6C8952}"/>
              </a:ext>
            </a:extLst>
          </p:cNvPr>
          <p:cNvSpPr txBox="1"/>
          <p:nvPr/>
        </p:nvSpPr>
        <p:spPr>
          <a:xfrm>
            <a:off x="7762713" y="256474"/>
            <a:ext cx="3348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which</a:t>
            </a:r>
            <a:endParaRPr lang="en-US" sz="8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C58197-C982-4F0F-81B3-92F0ED9EB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307" y="461178"/>
            <a:ext cx="3596952" cy="12071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CBCE0B-3366-487D-82D3-26968F7CEB89}"/>
              </a:ext>
            </a:extLst>
          </p:cNvPr>
          <p:cNvSpPr/>
          <p:nvPr/>
        </p:nvSpPr>
        <p:spPr>
          <a:xfrm>
            <a:off x="1603513" y="194919"/>
            <a:ext cx="310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latin typeface="Century Gothic" panose="020B0502020202020204" pitchFamily="34" charset="0"/>
              </a:rPr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292265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18" y="1828800"/>
            <a:ext cx="10515600" cy="2948151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h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3A793-E3D6-4681-B15A-8B8D5CD62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6325" y="3996773"/>
            <a:ext cx="2419350" cy="26028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B6BBC8-B844-4FA3-BC8E-45A140C3E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237" y="1051492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3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6FDC32-81DF-43AA-B175-6C2F54DDCF0D}"/>
              </a:ext>
            </a:extLst>
          </p:cNvPr>
          <p:cNvSpPr txBox="1"/>
          <p:nvPr/>
        </p:nvSpPr>
        <p:spPr>
          <a:xfrm>
            <a:off x="265043" y="1033670"/>
            <a:ext cx="763325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Century Gothic" panose="020B0502020202020204" pitchFamily="34" charset="0"/>
              </a:rPr>
              <a:t>where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417C9E-ECCC-43FE-8C0C-147A60EB0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918" y="3429000"/>
            <a:ext cx="3593095" cy="243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427CF-8707-4F06-83C5-D3D71CEC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92405"/>
          </a:xfrm>
        </p:spPr>
        <p:txBody>
          <a:bodyPr>
            <a:norm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were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A97F6-F9E6-4561-A6CA-EF530B04F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646" y="1376777"/>
            <a:ext cx="3231667" cy="350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BEF88-A69E-433B-9BA2-747F7D28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03292"/>
          </a:xfrm>
        </p:spPr>
        <p:txBody>
          <a:bodyPr>
            <a:no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who</a:t>
            </a:r>
            <a:endParaRPr lang="en-US" sz="239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E0B63-3BD4-4535-9722-DF60A0B24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791" y="1896716"/>
            <a:ext cx="3941487" cy="296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3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9F06-D7C8-4522-B86A-C51F61F0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93623"/>
          </a:xfrm>
        </p:spPr>
        <p:txBody>
          <a:bodyPr>
            <a:normAutofit/>
          </a:bodyPr>
          <a:lstStyle/>
          <a:p>
            <a:r>
              <a:rPr lang="en-US" sz="16600" b="1" dirty="0">
                <a:latin typeface="Century Gothic" panose="020B0502020202020204" pitchFamily="34" charset="0"/>
              </a:rPr>
              <a:t>which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38321D-4CAE-4417-9981-453105BEE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530" y="2742578"/>
            <a:ext cx="3193774" cy="332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0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C046-9849-42A3-8286-0C06F50E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34597"/>
          </a:xfrm>
        </p:spPr>
        <p:txBody>
          <a:bodyPr>
            <a:norm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why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87860-C426-4CD6-A5EE-BEAA79823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24" y="3256722"/>
            <a:ext cx="4468053" cy="295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1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2FF1-FF9E-4930-B7E1-09FACCA6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10527"/>
          </a:xfrm>
        </p:spPr>
        <p:txBody>
          <a:bodyPr>
            <a:normAutofit/>
          </a:bodyPr>
          <a:lstStyle/>
          <a:p>
            <a:r>
              <a:rPr lang="en-US" sz="16600" b="1" dirty="0">
                <a:latin typeface="Century Gothic" panose="020B0502020202020204" pitchFamily="34" charset="0"/>
              </a:rPr>
              <a:t>want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432BC-148C-4A1C-9EC8-CBB412D8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985" y="1785731"/>
            <a:ext cx="4066554" cy="4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5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F0E9CC-F8C4-4214-A943-5A36E090A65B}"/>
              </a:ext>
            </a:extLst>
          </p:cNvPr>
          <p:cNvSpPr txBox="1"/>
          <p:nvPr/>
        </p:nvSpPr>
        <p:spPr>
          <a:xfrm>
            <a:off x="344557" y="503583"/>
            <a:ext cx="45985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where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43F11-B3BF-4ECB-9534-21984D77E114}"/>
              </a:ext>
            </a:extLst>
          </p:cNvPr>
          <p:cNvSpPr txBox="1"/>
          <p:nvPr/>
        </p:nvSpPr>
        <p:spPr>
          <a:xfrm>
            <a:off x="7116419" y="404191"/>
            <a:ext cx="542013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were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18CF3E-0D12-4BF2-A9C4-056CE72A4C9F}"/>
              </a:ext>
            </a:extLst>
          </p:cNvPr>
          <p:cNvSpPr txBox="1"/>
          <p:nvPr/>
        </p:nvSpPr>
        <p:spPr>
          <a:xfrm>
            <a:off x="2199861" y="2266239"/>
            <a:ext cx="40949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/>
              <a:t>who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033D6-BA48-4ED7-B17F-271ECE004683}"/>
              </a:ext>
            </a:extLst>
          </p:cNvPr>
          <p:cNvSpPr txBox="1"/>
          <p:nvPr/>
        </p:nvSpPr>
        <p:spPr>
          <a:xfrm>
            <a:off x="6626087" y="2266239"/>
            <a:ext cx="52213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/>
              <a:t>which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A0F9F7-B184-47E8-A426-0061FE4C7B43}"/>
              </a:ext>
            </a:extLst>
          </p:cNvPr>
          <p:cNvSpPr txBox="1"/>
          <p:nvPr/>
        </p:nvSpPr>
        <p:spPr>
          <a:xfrm>
            <a:off x="450574" y="4585252"/>
            <a:ext cx="40949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Century Gothic" panose="020B0502020202020204" pitchFamily="34" charset="0"/>
              </a:rPr>
              <a:t>why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360AED-7005-47A4-9230-0C3951F5A80F}"/>
              </a:ext>
            </a:extLst>
          </p:cNvPr>
          <p:cNvSpPr txBox="1"/>
          <p:nvPr/>
        </p:nvSpPr>
        <p:spPr>
          <a:xfrm>
            <a:off x="6294783" y="4408280"/>
            <a:ext cx="55526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Century Gothic" panose="020B0502020202020204" pitchFamily="34" charset="0"/>
              </a:rPr>
              <a:t>want</a:t>
            </a:r>
            <a:r>
              <a:rPr lang="en-US" sz="11500" b="1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938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731" y="1860332"/>
            <a:ext cx="10515600" cy="2664372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b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2C1F6-DBF6-4BB9-BFA7-4BD1E44AE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6738" y="3429000"/>
            <a:ext cx="2419350" cy="3195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B1965E-475D-4C22-8B1D-2F647D03F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776" y="915657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0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35" y="1513490"/>
            <a:ext cx="10515600" cy="3121572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w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7A1B2-5B0D-462A-9284-E8E0152F6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0235" y="3241398"/>
            <a:ext cx="2419350" cy="3331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74E31A-DEB9-4973-9AEC-1BF2309A8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776" y="1087936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6552"/>
            <a:ext cx="10515600" cy="2979682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m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A4BA6-BB52-4BA5-955B-44B129464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6830" y="3116088"/>
            <a:ext cx="2419350" cy="34039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A88CF3-FD46-4096-A015-6787B822E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671" y="791705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3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17" y="2081048"/>
            <a:ext cx="10323786" cy="2490951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sh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AAEB1-DBCE-4335-8F15-579C9FAC6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8504" y="3326522"/>
            <a:ext cx="4257675" cy="29550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FF9AA-9C1F-43CE-A695-D1448639A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784" y="1048179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151" y="1623848"/>
            <a:ext cx="10515600" cy="3011214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th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7C61E-96D9-4B8F-82B0-04924BB0F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9409" y="3348201"/>
            <a:ext cx="3449292" cy="2655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1E2AD2-809F-4A9E-BE8D-48E47FD2A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689" y="425414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81</Words>
  <Application>Microsoft Office PowerPoint</Application>
  <PresentationFormat>Widescreen</PresentationFormat>
  <Paragraphs>66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Adobe Kaiti Std R</vt:lpstr>
      <vt:lpstr>Arial</vt:lpstr>
      <vt:lpstr>Calibri</vt:lpstr>
      <vt:lpstr>Calibri Light</vt:lpstr>
      <vt:lpstr>Century Gothic</vt:lpstr>
      <vt:lpstr>Office Theme</vt:lpstr>
      <vt:lpstr>PowerPoint Presentation</vt:lpstr>
      <vt:lpstr>Tricky words </vt:lpstr>
      <vt:lpstr>PowerPoint Presentation</vt:lpstr>
      <vt:lpstr>he</vt:lpstr>
      <vt:lpstr>be</vt:lpstr>
      <vt:lpstr>we</vt:lpstr>
      <vt:lpstr>me</vt:lpstr>
      <vt:lpstr>she</vt:lpstr>
      <vt:lpstr>the</vt:lpstr>
      <vt:lpstr>I</vt:lpstr>
      <vt:lpstr>to</vt:lpstr>
      <vt:lpstr>do</vt:lpstr>
      <vt:lpstr>all</vt:lpstr>
      <vt:lpstr>was</vt:lpstr>
      <vt:lpstr>are</vt:lpstr>
      <vt:lpstr>come</vt:lpstr>
      <vt:lpstr>some</vt:lpstr>
      <vt:lpstr>here</vt:lpstr>
      <vt:lpstr>there</vt:lpstr>
      <vt:lpstr>they</vt:lpstr>
      <vt:lpstr>said</vt:lpstr>
      <vt:lpstr>no</vt:lpstr>
      <vt:lpstr>go</vt:lpstr>
      <vt:lpstr>so</vt:lpstr>
      <vt:lpstr>You</vt:lpstr>
      <vt:lpstr>Your </vt:lpstr>
      <vt:lpstr>my</vt:lpstr>
      <vt:lpstr>PowerPoint Presentation</vt:lpstr>
      <vt:lpstr>were </vt:lpstr>
      <vt:lpstr>why</vt:lpstr>
      <vt:lpstr>which</vt:lpstr>
      <vt:lpstr>who</vt:lpstr>
      <vt:lpstr>want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were</vt:lpstr>
      <vt:lpstr>who</vt:lpstr>
      <vt:lpstr>which</vt:lpstr>
      <vt:lpstr>why</vt:lpstr>
      <vt:lpstr>want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</dc:title>
  <dc:creator>THINK PAD</dc:creator>
  <cp:lastModifiedBy>Admin</cp:lastModifiedBy>
  <cp:revision>63</cp:revision>
  <dcterms:created xsi:type="dcterms:W3CDTF">2020-10-12T15:51:38Z</dcterms:created>
  <dcterms:modified xsi:type="dcterms:W3CDTF">2021-02-28T13:33:41Z</dcterms:modified>
</cp:coreProperties>
</file>