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6" r:id="rId18"/>
    <p:sldId id="273" r:id="rId19"/>
    <p:sldId id="272" r:id="rId20"/>
    <p:sldId id="274" r:id="rId21"/>
    <p:sldId id="275" r:id="rId22"/>
    <p:sldId id="297" r:id="rId23"/>
    <p:sldId id="296" r:id="rId24"/>
    <p:sldId id="295" r:id="rId25"/>
    <p:sldId id="293" r:id="rId26"/>
    <p:sldId id="294" r:id="rId27"/>
    <p:sldId id="300" r:id="rId28"/>
    <p:sldId id="305" r:id="rId29"/>
    <p:sldId id="306" r:id="rId30"/>
    <p:sldId id="307" r:id="rId31"/>
    <p:sldId id="308" r:id="rId32"/>
    <p:sldId id="309" r:id="rId33"/>
    <p:sldId id="310" r:id="rId34"/>
    <p:sldId id="284" r:id="rId35"/>
    <p:sldId id="285" r:id="rId36"/>
    <p:sldId id="290" r:id="rId37"/>
    <p:sldId id="286" r:id="rId38"/>
    <p:sldId id="287" r:id="rId39"/>
    <p:sldId id="288" r:id="rId40"/>
    <p:sldId id="298" r:id="rId41"/>
    <p:sldId id="299" r:id="rId42"/>
    <p:sldId id="301" r:id="rId43"/>
    <p:sldId id="302" r:id="rId44"/>
    <p:sldId id="303" r:id="rId45"/>
    <p:sldId id="304" r:id="rId46"/>
    <p:sldId id="28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9000"/>
            <a:ext cx="2419350" cy="262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038306-3287-42EC-8C92-E160CB41D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208" y="344559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1B50A-8E76-4785-B1F4-CAB4CDE2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824" y="32386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ther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451E-7ACD-4A4F-AABB-8AE679F8AB54}"/>
              </a:ext>
            </a:extLst>
          </p:cNvPr>
          <p:cNvSpPr txBox="1"/>
          <p:nvPr/>
        </p:nvSpPr>
        <p:spPr>
          <a:xfrm>
            <a:off x="2411896" y="1736035"/>
            <a:ext cx="82693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er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4A4D8-6F9D-4DD5-8D86-55F24513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309" y="1079146"/>
            <a:ext cx="1109568" cy="1268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C8A74-658C-4D09-92E5-C043FF78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678" y="4338685"/>
            <a:ext cx="2420322" cy="27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E8F1E-912B-43B6-9198-F3B0E935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795" y="4107465"/>
            <a:ext cx="2420322" cy="274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37B01-2621-44CF-988D-BD1C0E60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32" y="1110449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E139-3D7F-47FD-B428-D478482E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896"/>
            <a:ext cx="10515600" cy="3782805"/>
          </a:xfrm>
        </p:spPr>
        <p:txBody>
          <a:bodyPr>
            <a:no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wer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199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95750-578D-4ADC-BB73-637DF727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225" y="3694044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F36D8-B6F6-45D2-A3C4-3C78975D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729" y="93345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32A8-D23C-4A9E-868E-0CE0DACF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10515600" cy="3955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w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EEB7-43DE-441A-9E29-BACE7A5C5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39" y="439285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6A624-9EEA-4FED-958C-C85AC4E5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274" y="4392857"/>
            <a:ext cx="242032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3545F-E17A-4750-8EE7-9065501B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426" y="144526"/>
            <a:ext cx="1109568" cy="1268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A0DE8-6379-4B72-9C36-CA7631133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537" y="325262"/>
            <a:ext cx="16643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1189-C005-4A47-B75B-FC46ED7D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945"/>
            <a:ext cx="10515600" cy="41141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w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US" sz="19900" b="1" dirty="0">
                <a:latin typeface="Century Gothic" panose="020B0502020202020204" pitchFamily="34" charset="0"/>
              </a:rPr>
              <a:t>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84F74-E2A8-40C6-ACE6-9A1C830BD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69" y="437228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C0D458-95F9-4DF6-86FF-AF20C872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69" y="737906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1004-B873-47E6-8920-6AABB31D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51"/>
            <a:ext cx="10515600" cy="429964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latin typeface="Century Gothic" panose="020B0502020202020204" pitchFamily="34" charset="0"/>
              </a:rPr>
              <a:t>ho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A2271-E56E-43F8-83B8-6957C6F5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92" y="3965594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5137F-A81B-4F7D-9E41-6BF45B46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44" y="784170"/>
            <a:ext cx="11095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0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E698-8A37-435A-A71E-D8F53DE9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w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3900" b="1" dirty="0">
                <a:latin typeface="Century Gothic" panose="020B0502020202020204" pitchFamily="34" charset="0"/>
              </a:rPr>
              <a:t>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A2106-1124-42CB-BF3C-5534BADB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9" y="4103784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9C186-120D-46E2-A19E-88BBF62A7825}"/>
              </a:ext>
            </a:extLst>
          </p:cNvPr>
          <p:cNvSpPr txBox="1"/>
          <p:nvPr/>
        </p:nvSpPr>
        <p:spPr>
          <a:xfrm>
            <a:off x="5605670" y="940905"/>
            <a:ext cx="1338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50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82901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6883365" y="809560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6829619" y="480092"/>
            <a:ext cx="3692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045585" y="661622"/>
            <a:ext cx="3259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want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011839" y="409280"/>
            <a:ext cx="3776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1403291" y="432832"/>
            <a:ext cx="4147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6531445" y="788322"/>
            <a:ext cx="4452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031403" y="501765"/>
            <a:ext cx="374654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354957" y="685249"/>
            <a:ext cx="3723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DDB22-D221-4DD8-ACBD-9EA6AFBF2AFB}"/>
              </a:ext>
            </a:extLst>
          </p:cNvPr>
          <p:cNvSpPr txBox="1"/>
          <p:nvPr/>
        </p:nvSpPr>
        <p:spPr>
          <a:xfrm>
            <a:off x="2275705" y="685249"/>
            <a:ext cx="3316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7762713" y="256474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which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1603513" y="194919"/>
            <a:ext cx="31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265043" y="1033670"/>
            <a:ext cx="76332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who</a:t>
            </a:r>
            <a:endParaRPr lang="en-US" sz="239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which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why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want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6626087" y="2266239"/>
            <a:ext cx="52213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which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5552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want</a:t>
            </a:r>
            <a:r>
              <a:rPr lang="en-US" sz="11500" b="1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87</Words>
  <Application>Microsoft Office PowerPoint</Application>
  <PresentationFormat>Widescreen</PresentationFormat>
  <Paragraphs>69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were </vt:lpstr>
      <vt:lpstr>why</vt:lpstr>
      <vt:lpstr>which</vt:lpstr>
      <vt:lpstr>who</vt:lpstr>
      <vt:lpstr>want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were</vt:lpstr>
      <vt:lpstr>who</vt:lpstr>
      <vt:lpstr>which</vt:lpstr>
      <vt:lpstr>why</vt:lpstr>
      <vt:lpstr>want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N.Nimri</cp:lastModifiedBy>
  <cp:revision>62</cp:revision>
  <dcterms:created xsi:type="dcterms:W3CDTF">2020-10-12T15:51:38Z</dcterms:created>
  <dcterms:modified xsi:type="dcterms:W3CDTF">2021-02-28T20:49:30Z</dcterms:modified>
</cp:coreProperties>
</file>