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1" r:id="rId8"/>
    <p:sldId id="264" r:id="rId9"/>
    <p:sldId id="265" r:id="rId10"/>
    <p:sldId id="266" r:id="rId11"/>
    <p:sldId id="27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C3FD-024D-4256-B0F7-F8A788B97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0F70B-68BA-4099-B41B-AF66CC42E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49579-4512-4039-89D4-B520543A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A96C4-0687-4DBA-B101-F499AE06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FA253-2578-4D69-A85D-431390CB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6CA5-B4D8-42B9-966A-783ACD1B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83F92-0629-43FE-B358-391F8CFB3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383A-3DCE-47A0-9605-7707C13F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F7DC8-B551-455F-B6F7-FEEAA07A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7A0A-F5BF-41BB-8C27-CC48EC03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0A0DD-9A5F-47F5-9100-A6AD6EFB7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78EFE-1C0A-4BBA-8CC5-78862B074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83021-414A-4D85-B000-F3BC9E42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9B5A-F28F-4A01-80FE-907DAFB1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0752A-27E2-451B-9711-23E894B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9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C5FE-8D17-409E-BC03-4FA73FE5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1450-141C-4B69-A2D2-9F5FFE852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6CAFE-C324-4418-A3E1-61A23523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4CA8D-63DC-426E-B43E-BC24A5F4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8222-F606-466B-B207-BBA3122A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8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46FC-F513-4FBE-A8FB-4E9F0CA9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67607-BA93-40F6-A9B9-FEC55761E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78910-A1AA-4F50-BE51-592E0300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D385-8BCF-4C34-8DC5-0A473A03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0421-BE5E-4687-BBA2-6D9EB622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EE33-88DA-4379-81AA-02E589B0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67D3-3CA9-4A8B-9D9C-E3416605C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22F0-5968-4E05-B994-A56A48A84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EA9EF-8317-4789-9561-A742F93B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6FF54-1160-477D-9036-11C8EFC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D1EE5-CCB8-4EE1-A0C6-AD1A4D7D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4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CE35-5EFB-4DFC-8143-F408274D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23AFE-985A-4CC3-BAD9-28796DE0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6F358-5641-4E56-AD07-D60BBEEF7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92CF1-A076-4569-BFCC-8FA67C6A1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84FBC-9DC0-4F75-87D7-2C1AA65E7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A9E2D-9AE4-4AEE-8420-984DD17D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4B1BA-EDEE-4651-8F6C-2F848992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A5FB9-E62B-4B3E-BE51-DBFA435E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0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CCC2-EB8C-401D-92B9-3661E173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BE657-3CFD-4434-BD96-4A218030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EFB28-038C-4ABC-B63C-EC9F1481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4C05D-3C72-4239-9F6B-C1D064AA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FD1B4-0CEB-43C0-B7CF-0F87A642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83DEB-C40B-44CC-AC8A-FB9EFAC9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AA84-10B2-4E48-80AF-0C870C8F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1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0F0B-BC69-48FE-B4E7-A535CF55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08B6-EE46-436D-B9D2-0FAFC651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97240-9E61-474F-99AC-A4B4849E3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8738-B204-4EB3-88E6-7275666F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3510A-07AE-48E9-BE9B-BACE76B3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69BFF-07EA-4955-8F1E-94B0A4C8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4911-F688-4A82-BF28-9AAFCB86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27623-0D36-4F43-BBF5-5155116B6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187AA-5D90-4892-ADC0-3D8233284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433A4-A86D-4691-B53D-3E6DD813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67518-F47C-4B2B-BCCF-9E4E4743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ECCB5-D1DD-4A05-8D17-86AA0966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F6BA8-2310-467A-93B5-A77924DC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C6F87-DBD1-4512-A3D6-63DA11CD5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7D505-300D-4ED3-A873-59B704D6C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BDCC-9CA8-4E1A-9BE6-C2A63F1D6AF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FBF80-9ADF-4436-8E08-CF5E66B9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A907-0E3C-49A3-B028-7149CD28A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47E1-0B22-4D0E-8445-DC2D2949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8000" dirty="0">
                <a:latin typeface="Century Gothic" panose="020B0502020202020204" pitchFamily="34" charset="0"/>
              </a:rPr>
              <a:t>Today,  we are going to learn a new sound.</a:t>
            </a:r>
          </a:p>
        </p:txBody>
      </p:sp>
    </p:spTree>
    <p:extLst>
      <p:ext uri="{BB962C8B-B14F-4D97-AF65-F5344CB8AC3E}">
        <p14:creationId xmlns:p14="http://schemas.microsoft.com/office/powerpoint/2010/main" val="14177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9EF29-62A4-46E7-B67C-85D50405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887895"/>
            <a:ext cx="5324061" cy="4771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jump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5B39B-09CA-479B-B2DF-6D4317370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192" y="1198746"/>
            <a:ext cx="5670896" cy="44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2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F3B7-7B0A-42D1-A0E5-D8150C38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8" y="245343"/>
            <a:ext cx="6980583" cy="5174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jeep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1965A-112D-45E8-9616-BBAE84F08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087" y="1619325"/>
            <a:ext cx="7262191" cy="40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0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B0E1-E8CD-48F5-85F6-45BFEC78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818460"/>
            <a:ext cx="4953000" cy="36210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junk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111D9-86E3-4499-AF1E-D933F1032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949" y="23329"/>
            <a:ext cx="6281530" cy="3207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63A5A-D269-4899-B77B-0612D3C79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949" y="3627646"/>
            <a:ext cx="6268279" cy="31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2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BC44-0EB0-4329-8715-5C89EF13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8383"/>
            <a:ext cx="11181522" cy="5368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Jam           jug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 . 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367111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5D2D-7310-48E6-B537-EEB98E0C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6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Century Gothic" panose="020B0502020202020204" pitchFamily="34" charset="0"/>
              </a:rPr>
              <a:t>Jet              job</a:t>
            </a:r>
            <a:r>
              <a:rPr lang="en-US" sz="88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. . .                . . .          </a:t>
            </a:r>
          </a:p>
        </p:txBody>
      </p:sp>
    </p:spTree>
    <p:extLst>
      <p:ext uri="{BB962C8B-B14F-4D97-AF65-F5344CB8AC3E}">
        <p14:creationId xmlns:p14="http://schemas.microsoft.com/office/powerpoint/2010/main" val="257969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20FB-E5EC-4849-A2B3-389B0205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10515600" cy="558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Jog          jig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.           .. .</a:t>
            </a:r>
          </a:p>
        </p:txBody>
      </p:sp>
    </p:spTree>
    <p:extLst>
      <p:ext uri="{BB962C8B-B14F-4D97-AF65-F5344CB8AC3E}">
        <p14:creationId xmlns:p14="http://schemas.microsoft.com/office/powerpoint/2010/main" val="353090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712F5-F224-4D37-8842-44585BF52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914400"/>
            <a:ext cx="10770704" cy="526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>
                <a:latin typeface="Century Gothic" panose="020B0502020202020204" pitchFamily="34" charset="0"/>
              </a:rPr>
              <a:t>jump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     . .  . .</a:t>
            </a:r>
          </a:p>
        </p:txBody>
      </p:sp>
    </p:spTree>
    <p:extLst>
      <p:ext uri="{BB962C8B-B14F-4D97-AF65-F5344CB8AC3E}">
        <p14:creationId xmlns:p14="http://schemas.microsoft.com/office/powerpoint/2010/main" val="381449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3A00-22AA-4E78-969F-EE556E29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jelly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. . . .</a:t>
            </a:r>
          </a:p>
        </p:txBody>
      </p:sp>
    </p:spTree>
    <p:extLst>
      <p:ext uri="{BB962C8B-B14F-4D97-AF65-F5344CB8AC3E}">
        <p14:creationId xmlns:p14="http://schemas.microsoft.com/office/powerpoint/2010/main" val="1757401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E706F-6D21-46B0-9639-D430B535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jacket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. .  .  . .</a:t>
            </a:r>
          </a:p>
        </p:txBody>
      </p:sp>
    </p:spTree>
    <p:extLst>
      <p:ext uri="{BB962C8B-B14F-4D97-AF65-F5344CB8AC3E}">
        <p14:creationId xmlns:p14="http://schemas.microsoft.com/office/powerpoint/2010/main" val="283975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D5F0-1DB7-465C-A8DB-3ED5C0D18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6" y="357809"/>
            <a:ext cx="10515600" cy="5726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junk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. . . .</a:t>
            </a:r>
          </a:p>
        </p:txBody>
      </p:sp>
    </p:spTree>
    <p:extLst>
      <p:ext uri="{BB962C8B-B14F-4D97-AF65-F5344CB8AC3E}">
        <p14:creationId xmlns:p14="http://schemas.microsoft.com/office/powerpoint/2010/main" val="28830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114-4758-47D9-9607-D0C6D79BB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3" y="1762538"/>
            <a:ext cx="6162263" cy="4518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jam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4DFF2-9B02-4B01-A3BC-DBD3FE11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46514"/>
            <a:ext cx="5695950" cy="51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1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B5DCC-CA25-4C56-A084-8BADCCC0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"/>
            <a:ext cx="10515600" cy="60841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entury Gothic" panose="020B0502020202020204" pitchFamily="34" charset="0"/>
              </a:rPr>
              <a:t>just</a:t>
            </a:r>
          </a:p>
          <a:p>
            <a:pPr marL="0" indent="0">
              <a:buNone/>
            </a:pPr>
            <a:r>
              <a:rPr lang="en-US" sz="23900" dirty="0">
                <a:latin typeface="Century Gothic" panose="020B0502020202020204" pitchFamily="34" charset="0"/>
              </a:rPr>
              <a:t>   </a:t>
            </a:r>
            <a:r>
              <a:rPr lang="en-US" sz="16600" dirty="0">
                <a:latin typeface="Century Gothic" panose="020B0502020202020204" pitchFamily="34" charset="0"/>
              </a:rPr>
              <a:t>.  .  . .</a:t>
            </a:r>
            <a:endParaRPr lang="en-US" sz="23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85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C8B1-6274-4346-A4BD-B2C0AD09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joker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 . .  .</a:t>
            </a:r>
          </a:p>
        </p:txBody>
      </p:sp>
    </p:spTree>
    <p:extLst>
      <p:ext uri="{BB962C8B-B14F-4D97-AF65-F5344CB8AC3E}">
        <p14:creationId xmlns:p14="http://schemas.microsoft.com/office/powerpoint/2010/main" val="3936817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553A0-AF41-44DF-8F6E-04B5A458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159026"/>
            <a:ext cx="10515600" cy="6335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jester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 . .. .</a:t>
            </a:r>
          </a:p>
        </p:txBody>
      </p:sp>
    </p:spTree>
    <p:extLst>
      <p:ext uri="{BB962C8B-B14F-4D97-AF65-F5344CB8AC3E}">
        <p14:creationId xmlns:p14="http://schemas.microsoft.com/office/powerpoint/2010/main" val="426119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17EB-1B25-4F35-AD03-DCF13A42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21903"/>
            <a:ext cx="5469835" cy="4866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jug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49F7B-46E6-45DF-B5C7-2947D909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36701"/>
            <a:ext cx="57150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2E93-EAC2-4DB1-84BD-4861A1A6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935934"/>
            <a:ext cx="5565913" cy="49861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jet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04C41-58A5-4627-AC97-5478C830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60" y="1736035"/>
            <a:ext cx="6294783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23C5B-3816-4178-8BB1-A5A4F197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681037"/>
            <a:ext cx="6745356" cy="5361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jigsaw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EBF8C-1799-48A0-8465-33C74357F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281" y="620852"/>
            <a:ext cx="4529345" cy="46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0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8C4E-8477-474E-85AD-23E0449D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8" y="462079"/>
            <a:ext cx="6185452" cy="5249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jog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E7519-E941-44A9-B657-B358B0A5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992" y="726412"/>
            <a:ext cx="3986834" cy="58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A9DB-1BC0-4066-9D74-00E57CE0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818321"/>
            <a:ext cx="5830956" cy="544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jacket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 .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9643C-2D7B-41EB-AFC6-67D6AB700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25555"/>
            <a:ext cx="5179737" cy="51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788C-1606-4200-9D4F-1DF2B29D2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1" y="1007164"/>
            <a:ext cx="4714461" cy="3751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jelly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7561B-2CD3-4DEB-B576-64E83EC64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511" y="1355606"/>
            <a:ext cx="6320045" cy="411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E8A4E-E566-4C9E-9F95-88BD15C8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6" y="1070249"/>
            <a:ext cx="5920409" cy="449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jellyfish</a:t>
            </a:r>
          </a:p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. . . . ..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5E921-7635-474B-B36B-A5A6B0250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985" y="916263"/>
            <a:ext cx="5590554" cy="55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15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133</Words>
  <Application>Microsoft Office PowerPoint</Application>
  <PresentationFormat>Widescreen</PresentationFormat>
  <Paragraphs>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2021-02-22T14:07:07Z</dcterms:created>
  <dcterms:modified xsi:type="dcterms:W3CDTF">2021-02-23T15:02:52Z</dcterms:modified>
</cp:coreProperties>
</file>