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71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75150-B741-4B31-A2F8-D597AB10A35B}" v="14" dt="2022-12-31T09:49:53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na Mreish" userId="9a9e7a46e6103fe9" providerId="LiveId" clId="{CFA75150-B741-4B31-A2F8-D597AB10A35B}"/>
    <pc:docChg chg="undo custSel addSld modSld sldOrd">
      <pc:chgData name="Lubna Mreish" userId="9a9e7a46e6103fe9" providerId="LiveId" clId="{CFA75150-B741-4B31-A2F8-D597AB10A35B}" dt="2022-12-31T09:49:53.443" v="256" actId="14100"/>
      <pc:docMkLst>
        <pc:docMk/>
      </pc:docMkLst>
      <pc:sldChg chg="addSp delSp modSp mod setBg">
        <pc:chgData name="Lubna Mreish" userId="9a9e7a46e6103fe9" providerId="LiveId" clId="{CFA75150-B741-4B31-A2F8-D597AB10A35B}" dt="2022-12-31T09:21:35.619" v="76" actId="1036"/>
        <pc:sldMkLst>
          <pc:docMk/>
          <pc:sldMk cId="3950742414" sldId="257"/>
        </pc:sldMkLst>
        <pc:spChg chg="mod">
          <ac:chgData name="Lubna Mreish" userId="9a9e7a46e6103fe9" providerId="LiveId" clId="{CFA75150-B741-4B31-A2F8-D597AB10A35B}" dt="2022-12-31T09:07:30.011" v="4" actId="26606"/>
          <ac:spMkLst>
            <pc:docMk/>
            <pc:sldMk cId="3950742414" sldId="257"/>
            <ac:spMk id="2" creationId="{32D42C20-8040-ADF9-7DF3-C8EC11CDBC14}"/>
          </ac:spMkLst>
        </pc:spChg>
        <pc:spChg chg="add del">
          <ac:chgData name="Lubna Mreish" userId="9a9e7a46e6103fe9" providerId="LiveId" clId="{CFA75150-B741-4B31-A2F8-D597AB10A35B}" dt="2022-12-31T09:07:29.996" v="3" actId="26606"/>
          <ac:spMkLst>
            <pc:docMk/>
            <pc:sldMk cId="3950742414" sldId="257"/>
            <ac:spMk id="9" creationId="{D4771268-CB57-404A-9271-370EB28F6090}"/>
          </ac:spMkLst>
        </pc:spChg>
        <pc:spChg chg="add">
          <ac:chgData name="Lubna Mreish" userId="9a9e7a46e6103fe9" providerId="LiveId" clId="{CFA75150-B741-4B31-A2F8-D597AB10A35B}" dt="2022-12-31T09:07:30.011" v="4" actId="26606"/>
          <ac:spMkLst>
            <pc:docMk/>
            <pc:sldMk cId="3950742414" sldId="257"/>
            <ac:spMk id="11" creationId="{91E5A9A7-95C6-4F4F-B00E-C82E07FE62EF}"/>
          </ac:spMkLst>
        </pc:spChg>
        <pc:spChg chg="add">
          <ac:chgData name="Lubna Mreish" userId="9a9e7a46e6103fe9" providerId="LiveId" clId="{CFA75150-B741-4B31-A2F8-D597AB10A35B}" dt="2022-12-31T09:07:30.011" v="4" actId="26606"/>
          <ac:spMkLst>
            <pc:docMk/>
            <pc:sldMk cId="3950742414" sldId="257"/>
            <ac:spMk id="12" creationId="{A8384FB5-9ADC-4DDC-881B-597D56F5B15D}"/>
          </ac:spMkLst>
        </pc:spChg>
        <pc:spChg chg="add">
          <ac:chgData name="Lubna Mreish" userId="9a9e7a46e6103fe9" providerId="LiveId" clId="{CFA75150-B741-4B31-A2F8-D597AB10A35B}" dt="2022-12-31T09:07:30.011" v="4" actId="26606"/>
          <ac:spMkLst>
            <pc:docMk/>
            <pc:sldMk cId="3950742414" sldId="257"/>
            <ac:spMk id="13" creationId="{D07DD2DE-F619-49DD-B5E7-03A290FF4ED1}"/>
          </ac:spMkLst>
        </pc:spChg>
        <pc:spChg chg="add">
          <ac:chgData name="Lubna Mreish" userId="9a9e7a46e6103fe9" providerId="LiveId" clId="{CFA75150-B741-4B31-A2F8-D597AB10A35B}" dt="2022-12-31T09:07:30.011" v="4" actId="26606"/>
          <ac:spMkLst>
            <pc:docMk/>
            <pc:sldMk cId="3950742414" sldId="257"/>
            <ac:spMk id="15" creationId="{85149191-5F60-4A28-AAFF-039F96B0F3EC}"/>
          </ac:spMkLst>
        </pc:spChg>
        <pc:spChg chg="add">
          <ac:chgData name="Lubna Mreish" userId="9a9e7a46e6103fe9" providerId="LiveId" clId="{CFA75150-B741-4B31-A2F8-D597AB10A35B}" dt="2022-12-31T09:07:30.011" v="4" actId="26606"/>
          <ac:spMkLst>
            <pc:docMk/>
            <pc:sldMk cId="3950742414" sldId="257"/>
            <ac:spMk id="17" creationId="{F8260ED5-17F7-4158-B241-D51DD4CF1B7E}"/>
          </ac:spMkLst>
        </pc:spChg>
        <pc:picChg chg="mod">
          <ac:chgData name="Lubna Mreish" userId="9a9e7a46e6103fe9" providerId="LiveId" clId="{CFA75150-B741-4B31-A2F8-D597AB10A35B}" dt="2022-12-31T09:21:35.619" v="76" actId="1036"/>
          <ac:picMkLst>
            <pc:docMk/>
            <pc:sldMk cId="3950742414" sldId="257"/>
            <ac:picMk id="4" creationId="{4075CCF0-0F12-6921-D027-0C4C71A80061}"/>
          </ac:picMkLst>
        </pc:picChg>
      </pc:sldChg>
      <pc:sldChg chg="addSp delSp modSp mod setBg">
        <pc:chgData name="Lubna Mreish" userId="9a9e7a46e6103fe9" providerId="LiveId" clId="{CFA75150-B741-4B31-A2F8-D597AB10A35B}" dt="2022-12-31T09:07:16.419" v="1" actId="26606"/>
        <pc:sldMkLst>
          <pc:docMk/>
          <pc:sldMk cId="1894914078" sldId="260"/>
        </pc:sldMkLst>
        <pc:spChg chg="del">
          <ac:chgData name="Lubna Mreish" userId="9a9e7a46e6103fe9" providerId="LiveId" clId="{CFA75150-B741-4B31-A2F8-D597AB10A35B}" dt="2022-12-31T09:07:11.466" v="0" actId="478"/>
          <ac:spMkLst>
            <pc:docMk/>
            <pc:sldMk cId="1894914078" sldId="260"/>
            <ac:spMk id="2" creationId="{2BFFCC35-C2BD-1F99-8EF8-214CE49EAD94}"/>
          </ac:spMkLst>
        </pc:spChg>
        <pc:spChg chg="add">
          <ac:chgData name="Lubna Mreish" userId="9a9e7a46e6103fe9" providerId="LiveId" clId="{CFA75150-B741-4B31-A2F8-D597AB10A35B}" dt="2022-12-31T09:07:16.419" v="1" actId="26606"/>
          <ac:spMkLst>
            <pc:docMk/>
            <pc:sldMk cId="1894914078" sldId="260"/>
            <ac:spMk id="9" creationId="{AB8C311F-7253-4AED-9701-7FC0708C41C7}"/>
          </ac:spMkLst>
        </pc:spChg>
        <pc:spChg chg="add">
          <ac:chgData name="Lubna Mreish" userId="9a9e7a46e6103fe9" providerId="LiveId" clId="{CFA75150-B741-4B31-A2F8-D597AB10A35B}" dt="2022-12-31T09:07:16.419" v="1" actId="26606"/>
          <ac:spMkLst>
            <pc:docMk/>
            <pc:sldMk cId="1894914078" sldId="260"/>
            <ac:spMk id="11" creationId="{FD073016-B734-483B-8953-5BADEE145112}"/>
          </ac:spMkLst>
        </pc:spChg>
        <pc:spChg chg="add">
          <ac:chgData name="Lubna Mreish" userId="9a9e7a46e6103fe9" providerId="LiveId" clId="{CFA75150-B741-4B31-A2F8-D597AB10A35B}" dt="2022-12-31T09:07:16.419" v="1" actId="26606"/>
          <ac:spMkLst>
            <pc:docMk/>
            <pc:sldMk cId="1894914078" sldId="260"/>
            <ac:spMk id="13" creationId="{90A7EAB6-59D3-4325-8DE6-E0CA4009CE53}"/>
          </ac:spMkLst>
        </pc:spChg>
        <pc:spChg chg="add">
          <ac:chgData name="Lubna Mreish" userId="9a9e7a46e6103fe9" providerId="LiveId" clId="{CFA75150-B741-4B31-A2F8-D597AB10A35B}" dt="2022-12-31T09:07:16.419" v="1" actId="26606"/>
          <ac:spMkLst>
            <pc:docMk/>
            <pc:sldMk cId="1894914078" sldId="260"/>
            <ac:spMk id="15" creationId="{A8D57A06-A426-446D-B02C-A2DC6B62E45E}"/>
          </ac:spMkLst>
        </pc:spChg>
        <pc:picChg chg="mod">
          <ac:chgData name="Lubna Mreish" userId="9a9e7a46e6103fe9" providerId="LiveId" clId="{CFA75150-B741-4B31-A2F8-D597AB10A35B}" dt="2022-12-31T09:07:16.419" v="1" actId="26606"/>
          <ac:picMkLst>
            <pc:docMk/>
            <pc:sldMk cId="1894914078" sldId="260"/>
            <ac:picMk id="4" creationId="{D272C49B-0697-C5C1-CDDC-6061D8397306}"/>
          </ac:picMkLst>
        </pc:picChg>
      </pc:sldChg>
      <pc:sldChg chg="addSp delSp modSp mod setBg modClrScheme chgLayout">
        <pc:chgData name="Lubna Mreish" userId="9a9e7a46e6103fe9" providerId="LiveId" clId="{CFA75150-B741-4B31-A2F8-D597AB10A35B}" dt="2022-12-31T09:09:06.536" v="20" actId="26606"/>
        <pc:sldMkLst>
          <pc:docMk/>
          <pc:sldMk cId="3626213490" sldId="261"/>
        </pc:sldMkLst>
        <pc:spChg chg="del">
          <ac:chgData name="Lubna Mreish" userId="9a9e7a46e6103fe9" providerId="LiveId" clId="{CFA75150-B741-4B31-A2F8-D597AB10A35B}" dt="2022-12-31T09:07:44.792" v="7" actId="700"/>
          <ac:spMkLst>
            <pc:docMk/>
            <pc:sldMk cId="3626213490" sldId="261"/>
            <ac:spMk id="2" creationId="{D9666F30-2BCF-2CD2-5FCB-96A8B61C9D29}"/>
          </ac:spMkLst>
        </pc:spChg>
        <pc:spChg chg="add del">
          <ac:chgData name="Lubna Mreish" userId="9a9e7a46e6103fe9" providerId="LiveId" clId="{CFA75150-B741-4B31-A2F8-D597AB10A35B}" dt="2022-12-31T09:08:40.240" v="9" actId="26606"/>
          <ac:spMkLst>
            <pc:docMk/>
            <pc:sldMk cId="3626213490" sldId="261"/>
            <ac:spMk id="9" creationId="{B775CD93-9DF2-48CB-9F57-1BCA9A46C7FA}"/>
          </ac:spMkLst>
        </pc:spChg>
        <pc:spChg chg="add del">
          <ac:chgData name="Lubna Mreish" userId="9a9e7a46e6103fe9" providerId="LiveId" clId="{CFA75150-B741-4B31-A2F8-D597AB10A35B}" dt="2022-12-31T09:08:40.240" v="9" actId="26606"/>
          <ac:spMkLst>
            <pc:docMk/>
            <pc:sldMk cId="3626213490" sldId="261"/>
            <ac:spMk id="11" creationId="{6166C6D1-23AC-49C4-BA07-238E4E9F8CEB}"/>
          </ac:spMkLst>
        </pc:spChg>
        <pc:spChg chg="add del">
          <ac:chgData name="Lubna Mreish" userId="9a9e7a46e6103fe9" providerId="LiveId" clId="{CFA75150-B741-4B31-A2F8-D597AB10A35B}" dt="2022-12-31T09:08:57.021" v="15" actId="26606"/>
          <ac:spMkLst>
            <pc:docMk/>
            <pc:sldMk cId="3626213490" sldId="261"/>
            <ac:spMk id="13" creationId="{2AEAFA59-923A-4F54-8B49-44C970BCC323}"/>
          </ac:spMkLst>
        </pc:spChg>
        <pc:spChg chg="add">
          <ac:chgData name="Lubna Mreish" userId="9a9e7a46e6103fe9" providerId="LiveId" clId="{CFA75150-B741-4B31-A2F8-D597AB10A35B}" dt="2022-12-31T09:09:06.536" v="20" actId="26606"/>
          <ac:spMkLst>
            <pc:docMk/>
            <pc:sldMk cId="3626213490" sldId="261"/>
            <ac:spMk id="15" creationId="{A8D57A06-A426-446D-B02C-A2DC6B62E45E}"/>
          </ac:spMkLst>
        </pc:spChg>
        <pc:spChg chg="add del">
          <ac:chgData name="Lubna Mreish" userId="9a9e7a46e6103fe9" providerId="LiveId" clId="{CFA75150-B741-4B31-A2F8-D597AB10A35B}" dt="2022-12-31T09:08:48.724" v="11" actId="26606"/>
          <ac:spMkLst>
            <pc:docMk/>
            <pc:sldMk cId="3626213490" sldId="261"/>
            <ac:spMk id="17" creationId="{D153EDB2-4AAD-43F4-AE78-4D326C813369}"/>
          </ac:spMkLst>
        </pc:spChg>
        <pc:spChg chg="add del">
          <ac:chgData name="Lubna Mreish" userId="9a9e7a46e6103fe9" providerId="LiveId" clId="{CFA75150-B741-4B31-A2F8-D597AB10A35B}" dt="2022-12-31T09:08:52.568" v="13" actId="26606"/>
          <ac:spMkLst>
            <pc:docMk/>
            <pc:sldMk cId="3626213490" sldId="261"/>
            <ac:spMk id="20" creationId="{69D184B2-2226-4E31-BCCB-444330767440}"/>
          </ac:spMkLst>
        </pc:spChg>
        <pc:spChg chg="add del">
          <ac:chgData name="Lubna Mreish" userId="9a9e7a46e6103fe9" providerId="LiveId" clId="{CFA75150-B741-4B31-A2F8-D597AB10A35B}" dt="2022-12-31T09:08:52.568" v="13" actId="26606"/>
          <ac:spMkLst>
            <pc:docMk/>
            <pc:sldMk cId="3626213490" sldId="261"/>
            <ac:spMk id="21" creationId="{1AC4D4E3-486A-464A-8EC8-D44881097267}"/>
          </ac:spMkLst>
        </pc:spChg>
        <pc:spChg chg="add del">
          <ac:chgData name="Lubna Mreish" userId="9a9e7a46e6103fe9" providerId="LiveId" clId="{CFA75150-B741-4B31-A2F8-D597AB10A35B}" dt="2022-12-31T09:08:52.568" v="13" actId="26606"/>
          <ac:spMkLst>
            <pc:docMk/>
            <pc:sldMk cId="3626213490" sldId="261"/>
            <ac:spMk id="22" creationId="{864DE13E-58EB-4475-B79C-0D4FC651239B}"/>
          </ac:spMkLst>
        </pc:spChg>
        <pc:spChg chg="add del">
          <ac:chgData name="Lubna Mreish" userId="9a9e7a46e6103fe9" providerId="LiveId" clId="{CFA75150-B741-4B31-A2F8-D597AB10A35B}" dt="2022-12-31T09:08:57.021" v="15" actId="26606"/>
          <ac:spMkLst>
            <pc:docMk/>
            <pc:sldMk cId="3626213490" sldId="261"/>
            <ac:spMk id="24" creationId="{22F15A2D-2324-487D-A02A-BF46C5C580EB}"/>
          </ac:spMkLst>
        </pc:spChg>
        <pc:spChg chg="add del">
          <ac:chgData name="Lubna Mreish" userId="9a9e7a46e6103fe9" providerId="LiveId" clId="{CFA75150-B741-4B31-A2F8-D597AB10A35B}" dt="2022-12-31T09:08:57.021" v="15" actId="26606"/>
          <ac:spMkLst>
            <pc:docMk/>
            <pc:sldMk cId="3626213490" sldId="261"/>
            <ac:spMk id="25" creationId="{17A7F34E-D418-47E2-9F86-2C45BBC31210}"/>
          </ac:spMkLst>
        </pc:spChg>
        <pc:spChg chg="add del">
          <ac:chgData name="Lubna Mreish" userId="9a9e7a46e6103fe9" providerId="LiveId" clId="{CFA75150-B741-4B31-A2F8-D597AB10A35B}" dt="2022-12-31T09:09:00.348" v="17" actId="26606"/>
          <ac:spMkLst>
            <pc:docMk/>
            <pc:sldMk cId="3626213490" sldId="261"/>
            <ac:spMk id="27" creationId="{0B761509-3B9A-49A6-A84B-C3D86811697D}"/>
          </ac:spMkLst>
        </pc:spChg>
        <pc:spChg chg="add del">
          <ac:chgData name="Lubna Mreish" userId="9a9e7a46e6103fe9" providerId="LiveId" clId="{CFA75150-B741-4B31-A2F8-D597AB10A35B}" dt="2022-12-31T09:09:00.348" v="17" actId="26606"/>
          <ac:spMkLst>
            <pc:docMk/>
            <pc:sldMk cId="3626213490" sldId="261"/>
            <ac:spMk id="28" creationId="{91DE43FD-EB47-414A-B0AB-169B0FFFA527}"/>
          </ac:spMkLst>
        </pc:spChg>
        <pc:spChg chg="add del">
          <ac:chgData name="Lubna Mreish" userId="9a9e7a46e6103fe9" providerId="LiveId" clId="{CFA75150-B741-4B31-A2F8-D597AB10A35B}" dt="2022-12-31T09:09:06.536" v="19" actId="26606"/>
          <ac:spMkLst>
            <pc:docMk/>
            <pc:sldMk cId="3626213490" sldId="261"/>
            <ac:spMk id="31" creationId="{DA2E7C1E-2B5A-4BBA-AE51-1CD8C19309D7}"/>
          </ac:spMkLst>
        </pc:spChg>
        <pc:spChg chg="add del">
          <ac:chgData name="Lubna Mreish" userId="9a9e7a46e6103fe9" providerId="LiveId" clId="{CFA75150-B741-4B31-A2F8-D597AB10A35B}" dt="2022-12-31T09:09:06.536" v="19" actId="26606"/>
          <ac:spMkLst>
            <pc:docMk/>
            <pc:sldMk cId="3626213490" sldId="261"/>
            <ac:spMk id="32" creationId="{43DF76B1-5174-4FAF-9D19-FFEE98426836}"/>
          </ac:spMkLst>
        </pc:spChg>
        <pc:spChg chg="add">
          <ac:chgData name="Lubna Mreish" userId="9a9e7a46e6103fe9" providerId="LiveId" clId="{CFA75150-B741-4B31-A2F8-D597AB10A35B}" dt="2022-12-31T09:09:06.536" v="20" actId="26606"/>
          <ac:spMkLst>
            <pc:docMk/>
            <pc:sldMk cId="3626213490" sldId="261"/>
            <ac:spMk id="34" creationId="{AB8C311F-7253-4AED-9701-7FC0708C41C7}"/>
          </ac:spMkLst>
        </pc:spChg>
        <pc:spChg chg="add">
          <ac:chgData name="Lubna Mreish" userId="9a9e7a46e6103fe9" providerId="LiveId" clId="{CFA75150-B741-4B31-A2F8-D597AB10A35B}" dt="2022-12-31T09:09:06.536" v="20" actId="26606"/>
          <ac:spMkLst>
            <pc:docMk/>
            <pc:sldMk cId="3626213490" sldId="261"/>
            <ac:spMk id="35" creationId="{FD073016-B734-483B-8953-5BADEE145112}"/>
          </ac:spMkLst>
        </pc:spChg>
        <pc:spChg chg="add">
          <ac:chgData name="Lubna Mreish" userId="9a9e7a46e6103fe9" providerId="LiveId" clId="{CFA75150-B741-4B31-A2F8-D597AB10A35B}" dt="2022-12-31T09:09:06.536" v="20" actId="26606"/>
          <ac:spMkLst>
            <pc:docMk/>
            <pc:sldMk cId="3626213490" sldId="261"/>
            <ac:spMk id="36" creationId="{90A7EAB6-59D3-4325-8DE6-E0CA4009CE53}"/>
          </ac:spMkLst>
        </pc:spChg>
        <pc:grpChg chg="add del">
          <ac:chgData name="Lubna Mreish" userId="9a9e7a46e6103fe9" providerId="LiveId" clId="{CFA75150-B741-4B31-A2F8-D597AB10A35B}" dt="2022-12-31T09:08:48.724" v="11" actId="26606"/>
          <ac:grpSpMkLst>
            <pc:docMk/>
            <pc:sldMk cId="3626213490" sldId="261"/>
            <ac:grpSpMk id="18" creationId="{A3CB7779-72E2-4E92-AE18-6BBC335DD881}"/>
          </ac:grpSpMkLst>
        </pc:grpChg>
        <pc:grpChg chg="add del">
          <ac:chgData name="Lubna Mreish" userId="9a9e7a46e6103fe9" providerId="LiveId" clId="{CFA75150-B741-4B31-A2F8-D597AB10A35B}" dt="2022-12-31T09:09:00.348" v="17" actId="26606"/>
          <ac:grpSpMkLst>
            <pc:docMk/>
            <pc:sldMk cId="3626213490" sldId="261"/>
            <ac:grpSpMk id="29" creationId="{58495BCC-CE77-4CC2-952E-846F41119FD5}"/>
          </ac:grpSpMkLst>
        </pc:grpChg>
        <pc:picChg chg="mod">
          <ac:chgData name="Lubna Mreish" userId="9a9e7a46e6103fe9" providerId="LiveId" clId="{CFA75150-B741-4B31-A2F8-D597AB10A35B}" dt="2022-12-31T09:09:06.536" v="20" actId="26606"/>
          <ac:picMkLst>
            <pc:docMk/>
            <pc:sldMk cId="3626213490" sldId="261"/>
            <ac:picMk id="4" creationId="{5955CBE8-20FD-63A7-F495-1B22EA01DD74}"/>
          </ac:picMkLst>
        </pc:picChg>
      </pc:sldChg>
      <pc:sldChg chg="addSp delSp modSp mod setBg modClrScheme chgLayout">
        <pc:chgData name="Lubna Mreish" userId="9a9e7a46e6103fe9" providerId="LiveId" clId="{CFA75150-B741-4B31-A2F8-D597AB10A35B}" dt="2022-12-31T09:17:11.589" v="58" actId="26606"/>
        <pc:sldMkLst>
          <pc:docMk/>
          <pc:sldMk cId="2942854845" sldId="262"/>
        </pc:sldMkLst>
        <pc:spChg chg="del">
          <ac:chgData name="Lubna Mreish" userId="9a9e7a46e6103fe9" providerId="LiveId" clId="{CFA75150-B741-4B31-A2F8-D597AB10A35B}" dt="2022-12-31T09:09:16.254" v="21" actId="700"/>
          <ac:spMkLst>
            <pc:docMk/>
            <pc:sldMk cId="2942854845" sldId="262"/>
            <ac:spMk id="2" creationId="{40C91737-65E7-260E-BD0D-98590014407C}"/>
          </ac:spMkLst>
        </pc:spChg>
        <pc:spChg chg="add">
          <ac:chgData name="Lubna Mreish" userId="9a9e7a46e6103fe9" providerId="LiveId" clId="{CFA75150-B741-4B31-A2F8-D597AB10A35B}" dt="2022-12-31T09:17:11.589" v="58" actId="26606"/>
          <ac:spMkLst>
            <pc:docMk/>
            <pc:sldMk cId="2942854845" sldId="262"/>
            <ac:spMk id="10" creationId="{A169D286-F4D7-4C8B-A6BD-D05384C7F1D8}"/>
          </ac:spMkLst>
        </pc:spChg>
        <pc:spChg chg="add">
          <ac:chgData name="Lubna Mreish" userId="9a9e7a46e6103fe9" providerId="LiveId" clId="{CFA75150-B741-4B31-A2F8-D597AB10A35B}" dt="2022-12-31T09:17:11.589" v="58" actId="26606"/>
          <ac:spMkLst>
            <pc:docMk/>
            <pc:sldMk cId="2942854845" sldId="262"/>
            <ac:spMk id="12" creationId="{39E8235E-135E-4261-8F54-2B316E493C42}"/>
          </ac:spMkLst>
        </pc:spChg>
        <pc:spChg chg="add">
          <ac:chgData name="Lubna Mreish" userId="9a9e7a46e6103fe9" providerId="LiveId" clId="{CFA75150-B741-4B31-A2F8-D597AB10A35B}" dt="2022-12-31T09:17:11.589" v="58" actId="26606"/>
          <ac:spMkLst>
            <pc:docMk/>
            <pc:sldMk cId="2942854845" sldId="262"/>
            <ac:spMk id="14" creationId="{D4ED8EC3-4D57-4620-93CE-4E6661F09A3E}"/>
          </ac:spMkLst>
        </pc:spChg>
        <pc:spChg chg="add">
          <ac:chgData name="Lubna Mreish" userId="9a9e7a46e6103fe9" providerId="LiveId" clId="{CFA75150-B741-4B31-A2F8-D597AB10A35B}" dt="2022-12-31T09:17:11.589" v="58" actId="26606"/>
          <ac:spMkLst>
            <pc:docMk/>
            <pc:sldMk cId="2942854845" sldId="262"/>
            <ac:spMk id="16" creationId="{83BCB34A-2F40-4F41-8488-A134C1C155B7}"/>
          </ac:spMkLst>
        </pc:spChg>
        <pc:spChg chg="add">
          <ac:chgData name="Lubna Mreish" userId="9a9e7a46e6103fe9" providerId="LiveId" clId="{CFA75150-B741-4B31-A2F8-D597AB10A35B}" dt="2022-12-31T09:17:11.589" v="58" actId="26606"/>
          <ac:spMkLst>
            <pc:docMk/>
            <pc:sldMk cId="2942854845" sldId="262"/>
            <ac:spMk id="18" creationId="{F78382DC-4207-465E-B379-1E16448AA222}"/>
          </ac:spMkLst>
        </pc:spChg>
        <pc:picChg chg="mod ord">
          <ac:chgData name="Lubna Mreish" userId="9a9e7a46e6103fe9" providerId="LiveId" clId="{CFA75150-B741-4B31-A2F8-D597AB10A35B}" dt="2022-12-31T09:17:11.589" v="58" actId="26606"/>
          <ac:picMkLst>
            <pc:docMk/>
            <pc:sldMk cId="2942854845" sldId="262"/>
            <ac:picMk id="4" creationId="{E8FABDD5-71FD-77EC-6D21-D5EEEFEF8B4E}"/>
          </ac:picMkLst>
        </pc:picChg>
        <pc:picChg chg="add mod">
          <ac:chgData name="Lubna Mreish" userId="9a9e7a46e6103fe9" providerId="LiveId" clId="{CFA75150-B741-4B31-A2F8-D597AB10A35B}" dt="2022-12-31T09:17:11.589" v="58" actId="26606"/>
          <ac:picMkLst>
            <pc:docMk/>
            <pc:sldMk cId="2942854845" sldId="262"/>
            <ac:picMk id="5" creationId="{9D6C351B-0062-63C7-B7D5-C2D3822357BA}"/>
          </ac:picMkLst>
        </pc:picChg>
      </pc:sldChg>
      <pc:sldChg chg="addSp delSp modSp mod setBg">
        <pc:chgData name="Lubna Mreish" userId="9a9e7a46e6103fe9" providerId="LiveId" clId="{CFA75150-B741-4B31-A2F8-D597AB10A35B}" dt="2022-12-31T09:21:34.979" v="75" actId="18131"/>
        <pc:sldMkLst>
          <pc:docMk/>
          <pc:sldMk cId="3633131221" sldId="263"/>
        </pc:sldMkLst>
        <pc:spChg chg="del">
          <ac:chgData name="Lubna Mreish" userId="9a9e7a46e6103fe9" providerId="LiveId" clId="{CFA75150-B741-4B31-A2F8-D597AB10A35B}" dt="2022-12-31T09:10:21.569" v="25" actId="478"/>
          <ac:spMkLst>
            <pc:docMk/>
            <pc:sldMk cId="3633131221" sldId="263"/>
            <ac:spMk id="2" creationId="{8CC97634-5584-E4C2-FE02-6D0007D4DB3C}"/>
          </ac:spMkLst>
        </pc:spChg>
        <pc:spChg chg="add del">
          <ac:chgData name="Lubna Mreish" userId="9a9e7a46e6103fe9" providerId="LiveId" clId="{CFA75150-B741-4B31-A2F8-D597AB10A35B}" dt="2022-12-31T09:21:33.104" v="72" actId="11529"/>
          <ac:spMkLst>
            <pc:docMk/>
            <pc:sldMk cId="3633131221" sldId="263"/>
            <ac:spMk id="5" creationId="{9EB0EF24-563B-854C-A384-04296352AB61}"/>
          </ac:spMkLst>
        </pc:spChg>
        <pc:spChg chg="add del">
          <ac:chgData name="Lubna Mreish" userId="9a9e7a46e6103fe9" providerId="LiveId" clId="{CFA75150-B741-4B31-A2F8-D597AB10A35B}" dt="2022-12-31T09:21:32.494" v="71" actId="11529"/>
          <ac:spMkLst>
            <pc:docMk/>
            <pc:sldMk cId="3633131221" sldId="263"/>
            <ac:spMk id="6" creationId="{201F13BD-FE52-6060-A10D-14A6EB85E568}"/>
          </ac:spMkLst>
        </pc:spChg>
        <pc:spChg chg="add">
          <ac:chgData name="Lubna Mreish" userId="9a9e7a46e6103fe9" providerId="LiveId" clId="{CFA75150-B741-4B31-A2F8-D597AB10A35B}" dt="2022-12-31T09:10:28.646" v="27" actId="26606"/>
          <ac:spMkLst>
            <pc:docMk/>
            <pc:sldMk cId="3633131221" sldId="263"/>
            <ac:spMk id="1031" creationId="{A169D286-F4D7-4C8B-A6BD-D05384C7F1D8}"/>
          </ac:spMkLst>
        </pc:spChg>
        <pc:spChg chg="add">
          <ac:chgData name="Lubna Mreish" userId="9a9e7a46e6103fe9" providerId="LiveId" clId="{CFA75150-B741-4B31-A2F8-D597AB10A35B}" dt="2022-12-31T09:10:28.646" v="27" actId="26606"/>
          <ac:spMkLst>
            <pc:docMk/>
            <pc:sldMk cId="3633131221" sldId="263"/>
            <ac:spMk id="1033" creationId="{39E8235E-135E-4261-8F54-2B316E493C42}"/>
          </ac:spMkLst>
        </pc:spChg>
        <pc:spChg chg="add">
          <ac:chgData name="Lubna Mreish" userId="9a9e7a46e6103fe9" providerId="LiveId" clId="{CFA75150-B741-4B31-A2F8-D597AB10A35B}" dt="2022-12-31T09:10:28.646" v="27" actId="26606"/>
          <ac:spMkLst>
            <pc:docMk/>
            <pc:sldMk cId="3633131221" sldId="263"/>
            <ac:spMk id="1035" creationId="{D4ED8EC3-4D57-4620-93CE-4E6661F09A3E}"/>
          </ac:spMkLst>
        </pc:spChg>
        <pc:spChg chg="add">
          <ac:chgData name="Lubna Mreish" userId="9a9e7a46e6103fe9" providerId="LiveId" clId="{CFA75150-B741-4B31-A2F8-D597AB10A35B}" dt="2022-12-31T09:10:28.646" v="27" actId="26606"/>
          <ac:spMkLst>
            <pc:docMk/>
            <pc:sldMk cId="3633131221" sldId="263"/>
            <ac:spMk id="1037" creationId="{83BCB34A-2F40-4F41-8488-A134C1C155B7}"/>
          </ac:spMkLst>
        </pc:spChg>
        <pc:spChg chg="add">
          <ac:chgData name="Lubna Mreish" userId="9a9e7a46e6103fe9" providerId="LiveId" clId="{CFA75150-B741-4B31-A2F8-D597AB10A35B}" dt="2022-12-31T09:10:28.646" v="27" actId="26606"/>
          <ac:spMkLst>
            <pc:docMk/>
            <pc:sldMk cId="3633131221" sldId="263"/>
            <ac:spMk id="1039" creationId="{F78382DC-4207-465E-B379-1E16448AA222}"/>
          </ac:spMkLst>
        </pc:spChg>
        <pc:picChg chg="mod modCrop">
          <ac:chgData name="Lubna Mreish" userId="9a9e7a46e6103fe9" providerId="LiveId" clId="{CFA75150-B741-4B31-A2F8-D597AB10A35B}" dt="2022-12-31T09:21:34.979" v="75" actId="18131"/>
          <ac:picMkLst>
            <pc:docMk/>
            <pc:sldMk cId="3633131221" sldId="263"/>
            <ac:picMk id="4" creationId="{47CF36F9-0073-A988-06DD-2313C01FF42E}"/>
          </ac:picMkLst>
        </pc:picChg>
        <pc:picChg chg="add mod">
          <ac:chgData name="Lubna Mreish" userId="9a9e7a46e6103fe9" providerId="LiveId" clId="{CFA75150-B741-4B31-A2F8-D597AB10A35B}" dt="2022-12-31T09:10:28.646" v="27" actId="26606"/>
          <ac:picMkLst>
            <pc:docMk/>
            <pc:sldMk cId="3633131221" sldId="263"/>
            <ac:picMk id="1026" creationId="{3E15E7D8-2C53-0AC5-0F23-A83B938B291D}"/>
          </ac:picMkLst>
        </pc:picChg>
      </pc:sldChg>
      <pc:sldChg chg="addSp delSp modSp mod setBg modClrScheme chgLayout">
        <pc:chgData name="Lubna Mreish" userId="9a9e7a46e6103fe9" providerId="LiveId" clId="{CFA75150-B741-4B31-A2F8-D597AB10A35B}" dt="2022-12-31T09:24:05.402" v="80" actId="14100"/>
        <pc:sldMkLst>
          <pc:docMk/>
          <pc:sldMk cId="959050800" sldId="264"/>
        </pc:sldMkLst>
        <pc:spChg chg="del">
          <ac:chgData name="Lubna Mreish" userId="9a9e7a46e6103fe9" providerId="LiveId" clId="{CFA75150-B741-4B31-A2F8-D597AB10A35B}" dt="2022-12-31T09:13:23.539" v="33" actId="700"/>
          <ac:spMkLst>
            <pc:docMk/>
            <pc:sldMk cId="959050800" sldId="264"/>
            <ac:spMk id="2" creationId="{B61C0657-8560-F1E7-5EDB-4F19953E814B}"/>
          </ac:spMkLst>
        </pc:spChg>
        <pc:spChg chg="add del">
          <ac:chgData name="Lubna Mreish" userId="9a9e7a46e6103fe9" providerId="LiveId" clId="{CFA75150-B741-4B31-A2F8-D597AB10A35B}" dt="2022-12-31T09:17:47.371" v="61" actId="26606"/>
          <ac:spMkLst>
            <pc:docMk/>
            <pc:sldMk cId="959050800" sldId="264"/>
            <ac:spMk id="7" creationId="{B527B32F-07F3-4C94-B09B-8C8F310F0D56}"/>
          </ac:spMkLst>
        </pc:spChg>
        <pc:spChg chg="add del">
          <ac:chgData name="Lubna Mreish" userId="9a9e7a46e6103fe9" providerId="LiveId" clId="{CFA75150-B741-4B31-A2F8-D597AB10A35B}" dt="2022-12-31T09:17:47.371" v="61" actId="26606"/>
          <ac:spMkLst>
            <pc:docMk/>
            <pc:sldMk cId="959050800" sldId="264"/>
            <ac:spMk id="8" creationId="{7F41D4CC-403D-465E-9223-3277868A5D9E}"/>
          </ac:spMkLst>
        </pc:spChg>
        <pc:spChg chg="add del">
          <ac:chgData name="Lubna Mreish" userId="9a9e7a46e6103fe9" providerId="LiveId" clId="{CFA75150-B741-4B31-A2F8-D597AB10A35B}" dt="2022-12-31T09:17:47.371" v="61" actId="26606"/>
          <ac:spMkLst>
            <pc:docMk/>
            <pc:sldMk cId="959050800" sldId="264"/>
            <ac:spMk id="9" creationId="{3DC4C688-715E-4A31-AB90-6A5752887D8A}"/>
          </ac:spMkLst>
        </pc:spChg>
        <pc:spChg chg="add del">
          <ac:chgData name="Lubna Mreish" userId="9a9e7a46e6103fe9" providerId="LiveId" clId="{CFA75150-B741-4B31-A2F8-D597AB10A35B}" dt="2022-12-31T09:14:10.827" v="37" actId="26606"/>
          <ac:spMkLst>
            <pc:docMk/>
            <pc:sldMk cId="959050800" sldId="264"/>
            <ac:spMk id="10" creationId="{B527B32F-07F3-4C94-B09B-8C8F310F0D56}"/>
          </ac:spMkLst>
        </pc:spChg>
        <pc:spChg chg="add del">
          <ac:chgData name="Lubna Mreish" userId="9a9e7a46e6103fe9" providerId="LiveId" clId="{CFA75150-B741-4B31-A2F8-D597AB10A35B}" dt="2022-12-31T09:14:10.827" v="37" actId="26606"/>
          <ac:spMkLst>
            <pc:docMk/>
            <pc:sldMk cId="959050800" sldId="264"/>
            <ac:spMk id="12" creationId="{7F41D4CC-403D-465E-9223-3277868A5D9E}"/>
          </ac:spMkLst>
        </pc:spChg>
        <pc:spChg chg="add del">
          <ac:chgData name="Lubna Mreish" userId="9a9e7a46e6103fe9" providerId="LiveId" clId="{CFA75150-B741-4B31-A2F8-D597AB10A35B}" dt="2022-12-31T09:14:10.827" v="37" actId="26606"/>
          <ac:spMkLst>
            <pc:docMk/>
            <pc:sldMk cId="959050800" sldId="264"/>
            <ac:spMk id="14" creationId="{3DC4C688-715E-4A31-AB90-6A5752887D8A}"/>
          </ac:spMkLst>
        </pc:spChg>
        <pc:spChg chg="add del">
          <ac:chgData name="Lubna Mreish" userId="9a9e7a46e6103fe9" providerId="LiveId" clId="{CFA75150-B741-4B31-A2F8-D597AB10A35B}" dt="2022-12-31T09:14:15.952" v="39" actId="26606"/>
          <ac:spMkLst>
            <pc:docMk/>
            <pc:sldMk cId="959050800" sldId="264"/>
            <ac:spMk id="16" creationId="{EE5F705A-5E81-4B3A-8EF4-911982DB313C}"/>
          </ac:spMkLst>
        </pc:spChg>
        <pc:spChg chg="add del">
          <ac:chgData name="Lubna Mreish" userId="9a9e7a46e6103fe9" providerId="LiveId" clId="{CFA75150-B741-4B31-A2F8-D597AB10A35B}" dt="2022-12-31T09:14:15.952" v="39" actId="26606"/>
          <ac:spMkLst>
            <pc:docMk/>
            <pc:sldMk cId="959050800" sldId="264"/>
            <ac:spMk id="17" creationId="{AD8F92D9-1751-4ABF-9CB7-D198C9A05A46}"/>
          </ac:spMkLst>
        </pc:spChg>
        <pc:spChg chg="add del">
          <ac:chgData name="Lubna Mreish" userId="9a9e7a46e6103fe9" providerId="LiveId" clId="{CFA75150-B741-4B31-A2F8-D597AB10A35B}" dt="2022-12-31T09:14:15.952" v="39" actId="26606"/>
          <ac:spMkLst>
            <pc:docMk/>
            <pc:sldMk cId="959050800" sldId="264"/>
            <ac:spMk id="18" creationId="{6D6B998F-CA62-4EE6-B7E7-046377D4F7EF}"/>
          </ac:spMkLst>
        </pc:spChg>
        <pc:spChg chg="add del">
          <ac:chgData name="Lubna Mreish" userId="9a9e7a46e6103fe9" providerId="LiveId" clId="{CFA75150-B741-4B31-A2F8-D597AB10A35B}" dt="2022-12-31T09:14:58.419" v="45" actId="26606"/>
          <ac:spMkLst>
            <pc:docMk/>
            <pc:sldMk cId="959050800" sldId="264"/>
            <ac:spMk id="20" creationId="{A169D286-F4D7-4C8B-A6BD-D05384C7F1D8}"/>
          </ac:spMkLst>
        </pc:spChg>
        <pc:spChg chg="add del">
          <ac:chgData name="Lubna Mreish" userId="9a9e7a46e6103fe9" providerId="LiveId" clId="{CFA75150-B741-4B31-A2F8-D597AB10A35B}" dt="2022-12-31T09:14:58.419" v="45" actId="26606"/>
          <ac:spMkLst>
            <pc:docMk/>
            <pc:sldMk cId="959050800" sldId="264"/>
            <ac:spMk id="21" creationId="{39E8235E-135E-4261-8F54-2B316E493C42}"/>
          </ac:spMkLst>
        </pc:spChg>
        <pc:spChg chg="add del">
          <ac:chgData name="Lubna Mreish" userId="9a9e7a46e6103fe9" providerId="LiveId" clId="{CFA75150-B741-4B31-A2F8-D597AB10A35B}" dt="2022-12-31T09:14:58.419" v="45" actId="26606"/>
          <ac:spMkLst>
            <pc:docMk/>
            <pc:sldMk cId="959050800" sldId="264"/>
            <ac:spMk id="22" creationId="{D4ED8EC3-4D57-4620-93CE-4E6661F09A3E}"/>
          </ac:spMkLst>
        </pc:spChg>
        <pc:spChg chg="add del">
          <ac:chgData name="Lubna Mreish" userId="9a9e7a46e6103fe9" providerId="LiveId" clId="{CFA75150-B741-4B31-A2F8-D597AB10A35B}" dt="2022-12-31T09:14:58.419" v="45" actId="26606"/>
          <ac:spMkLst>
            <pc:docMk/>
            <pc:sldMk cId="959050800" sldId="264"/>
            <ac:spMk id="23" creationId="{83BCB34A-2F40-4F41-8488-A134C1C155B7}"/>
          </ac:spMkLst>
        </pc:spChg>
        <pc:spChg chg="add del">
          <ac:chgData name="Lubna Mreish" userId="9a9e7a46e6103fe9" providerId="LiveId" clId="{CFA75150-B741-4B31-A2F8-D597AB10A35B}" dt="2022-12-31T09:14:58.419" v="45" actId="26606"/>
          <ac:spMkLst>
            <pc:docMk/>
            <pc:sldMk cId="959050800" sldId="264"/>
            <ac:spMk id="24" creationId="{F78382DC-4207-465E-B379-1E16448AA222}"/>
          </ac:spMkLst>
        </pc:spChg>
        <pc:spChg chg="add del">
          <ac:chgData name="Lubna Mreish" userId="9a9e7a46e6103fe9" providerId="LiveId" clId="{CFA75150-B741-4B31-A2F8-D597AB10A35B}" dt="2022-12-31T09:14:53.669" v="42" actId="26606"/>
          <ac:spMkLst>
            <pc:docMk/>
            <pc:sldMk cId="959050800" sldId="264"/>
            <ac:spMk id="29" creationId="{8950AD4C-6AF3-49F8-94E1-DBCAFB39478B}"/>
          </ac:spMkLst>
        </pc:spChg>
        <pc:spChg chg="add del">
          <ac:chgData name="Lubna Mreish" userId="9a9e7a46e6103fe9" providerId="LiveId" clId="{CFA75150-B741-4B31-A2F8-D597AB10A35B}" dt="2022-12-31T09:14:53.669" v="42" actId="26606"/>
          <ac:spMkLst>
            <pc:docMk/>
            <pc:sldMk cId="959050800" sldId="264"/>
            <ac:spMk id="31" creationId="{0ACBD85E-A404-45CB-B532-1039E479D4C6}"/>
          </ac:spMkLst>
        </pc:spChg>
        <pc:spChg chg="add del">
          <ac:chgData name="Lubna Mreish" userId="9a9e7a46e6103fe9" providerId="LiveId" clId="{CFA75150-B741-4B31-A2F8-D597AB10A35B}" dt="2022-12-31T09:14:53.669" v="42" actId="26606"/>
          <ac:spMkLst>
            <pc:docMk/>
            <pc:sldMk cId="959050800" sldId="264"/>
            <ac:spMk id="33" creationId="{DB1626B1-BAC7-4893-A5AC-620597685187}"/>
          </ac:spMkLst>
        </pc:spChg>
        <pc:spChg chg="add del">
          <ac:chgData name="Lubna Mreish" userId="9a9e7a46e6103fe9" providerId="LiveId" clId="{CFA75150-B741-4B31-A2F8-D597AB10A35B}" dt="2022-12-31T09:14:53.669" v="42" actId="26606"/>
          <ac:spMkLst>
            <pc:docMk/>
            <pc:sldMk cId="959050800" sldId="264"/>
            <ac:spMk id="35" creationId="{D64E9910-51FE-45BF-973D-9D2401FD3C63}"/>
          </ac:spMkLst>
        </pc:spChg>
        <pc:spChg chg="add del">
          <ac:chgData name="Lubna Mreish" userId="9a9e7a46e6103fe9" providerId="LiveId" clId="{CFA75150-B741-4B31-A2F8-D597AB10A35B}" dt="2022-12-31T09:14:57.841" v="44" actId="26606"/>
          <ac:spMkLst>
            <pc:docMk/>
            <pc:sldMk cId="959050800" sldId="264"/>
            <ac:spMk id="37" creationId="{F78382DC-4207-465E-B379-1E16448AA222}"/>
          </ac:spMkLst>
        </pc:spChg>
        <pc:spChg chg="add del">
          <ac:chgData name="Lubna Mreish" userId="9a9e7a46e6103fe9" providerId="LiveId" clId="{CFA75150-B741-4B31-A2F8-D597AB10A35B}" dt="2022-12-31T09:14:57.841" v="44" actId="26606"/>
          <ac:spMkLst>
            <pc:docMk/>
            <pc:sldMk cId="959050800" sldId="264"/>
            <ac:spMk id="38" creationId="{A169D286-F4D7-4C8B-A6BD-D05384C7F1D8}"/>
          </ac:spMkLst>
        </pc:spChg>
        <pc:spChg chg="add del">
          <ac:chgData name="Lubna Mreish" userId="9a9e7a46e6103fe9" providerId="LiveId" clId="{CFA75150-B741-4B31-A2F8-D597AB10A35B}" dt="2022-12-31T09:14:57.841" v="44" actId="26606"/>
          <ac:spMkLst>
            <pc:docMk/>
            <pc:sldMk cId="959050800" sldId="264"/>
            <ac:spMk id="39" creationId="{39E8235E-135E-4261-8F54-2B316E493C42}"/>
          </ac:spMkLst>
        </pc:spChg>
        <pc:spChg chg="add del">
          <ac:chgData name="Lubna Mreish" userId="9a9e7a46e6103fe9" providerId="LiveId" clId="{CFA75150-B741-4B31-A2F8-D597AB10A35B}" dt="2022-12-31T09:14:57.841" v="44" actId="26606"/>
          <ac:spMkLst>
            <pc:docMk/>
            <pc:sldMk cId="959050800" sldId="264"/>
            <ac:spMk id="40" creationId="{D4ED8EC3-4D57-4620-93CE-4E6661F09A3E}"/>
          </ac:spMkLst>
        </pc:spChg>
        <pc:spChg chg="add del">
          <ac:chgData name="Lubna Mreish" userId="9a9e7a46e6103fe9" providerId="LiveId" clId="{CFA75150-B741-4B31-A2F8-D597AB10A35B}" dt="2022-12-31T09:14:57.841" v="44" actId="26606"/>
          <ac:spMkLst>
            <pc:docMk/>
            <pc:sldMk cId="959050800" sldId="264"/>
            <ac:spMk id="41" creationId="{83BCB34A-2F40-4F41-8488-A134C1C155B7}"/>
          </ac:spMkLst>
        </pc:spChg>
        <pc:picChg chg="mod ord">
          <ac:chgData name="Lubna Mreish" userId="9a9e7a46e6103fe9" providerId="LiveId" clId="{CFA75150-B741-4B31-A2F8-D597AB10A35B}" dt="2022-12-31T09:24:05.402" v="80" actId="14100"/>
          <ac:picMkLst>
            <pc:docMk/>
            <pc:sldMk cId="959050800" sldId="264"/>
            <ac:picMk id="4" creationId="{FAB4475E-3BDB-E5A5-73D6-173977023942}"/>
          </ac:picMkLst>
        </pc:picChg>
        <pc:picChg chg="add mod">
          <ac:chgData name="Lubna Mreish" userId="9a9e7a46e6103fe9" providerId="LiveId" clId="{CFA75150-B741-4B31-A2F8-D597AB10A35B}" dt="2022-12-31T09:17:47.371" v="61" actId="26606"/>
          <ac:picMkLst>
            <pc:docMk/>
            <pc:sldMk cId="959050800" sldId="264"/>
            <ac:picMk id="5" creationId="{4CF650E7-1910-CD6F-0030-5535E63E5031}"/>
          </ac:picMkLst>
        </pc:picChg>
      </pc:sldChg>
      <pc:sldChg chg="addSp delSp modSp mod setBg modClrScheme chgLayout">
        <pc:chgData name="Lubna Mreish" userId="9a9e7a46e6103fe9" providerId="LiveId" clId="{CFA75150-B741-4B31-A2F8-D597AB10A35B}" dt="2022-12-31T09:13:15.853" v="32" actId="26606"/>
        <pc:sldMkLst>
          <pc:docMk/>
          <pc:sldMk cId="3580352689" sldId="265"/>
        </pc:sldMkLst>
        <pc:spChg chg="del">
          <ac:chgData name="Lubna Mreish" userId="9a9e7a46e6103fe9" providerId="LiveId" clId="{CFA75150-B741-4B31-A2F8-D597AB10A35B}" dt="2022-12-31T09:11:27.279" v="28" actId="700"/>
          <ac:spMkLst>
            <pc:docMk/>
            <pc:sldMk cId="3580352689" sldId="265"/>
            <ac:spMk id="2" creationId="{630C6C62-F3ED-3051-21A0-5899B7029954}"/>
          </ac:spMkLst>
        </pc:spChg>
        <pc:spChg chg="add">
          <ac:chgData name="Lubna Mreish" userId="9a9e7a46e6103fe9" providerId="LiveId" clId="{CFA75150-B741-4B31-A2F8-D597AB10A35B}" dt="2022-12-31T09:13:15.853" v="32" actId="26606"/>
          <ac:spMkLst>
            <pc:docMk/>
            <pc:sldMk cId="3580352689" sldId="265"/>
            <ac:spMk id="10" creationId="{A169D286-F4D7-4C8B-A6BD-D05384C7F1D8}"/>
          </ac:spMkLst>
        </pc:spChg>
        <pc:spChg chg="add">
          <ac:chgData name="Lubna Mreish" userId="9a9e7a46e6103fe9" providerId="LiveId" clId="{CFA75150-B741-4B31-A2F8-D597AB10A35B}" dt="2022-12-31T09:13:15.853" v="32" actId="26606"/>
          <ac:spMkLst>
            <pc:docMk/>
            <pc:sldMk cId="3580352689" sldId="265"/>
            <ac:spMk id="12" creationId="{39E8235E-135E-4261-8F54-2B316E493C42}"/>
          </ac:spMkLst>
        </pc:spChg>
        <pc:spChg chg="add">
          <ac:chgData name="Lubna Mreish" userId="9a9e7a46e6103fe9" providerId="LiveId" clId="{CFA75150-B741-4B31-A2F8-D597AB10A35B}" dt="2022-12-31T09:13:15.853" v="32" actId="26606"/>
          <ac:spMkLst>
            <pc:docMk/>
            <pc:sldMk cId="3580352689" sldId="265"/>
            <ac:spMk id="14" creationId="{D4ED8EC3-4D57-4620-93CE-4E6661F09A3E}"/>
          </ac:spMkLst>
        </pc:spChg>
        <pc:spChg chg="add">
          <ac:chgData name="Lubna Mreish" userId="9a9e7a46e6103fe9" providerId="LiveId" clId="{CFA75150-B741-4B31-A2F8-D597AB10A35B}" dt="2022-12-31T09:13:15.853" v="32" actId="26606"/>
          <ac:spMkLst>
            <pc:docMk/>
            <pc:sldMk cId="3580352689" sldId="265"/>
            <ac:spMk id="16" creationId="{83BCB34A-2F40-4F41-8488-A134C1C155B7}"/>
          </ac:spMkLst>
        </pc:spChg>
        <pc:spChg chg="add">
          <ac:chgData name="Lubna Mreish" userId="9a9e7a46e6103fe9" providerId="LiveId" clId="{CFA75150-B741-4B31-A2F8-D597AB10A35B}" dt="2022-12-31T09:13:15.853" v="32" actId="26606"/>
          <ac:spMkLst>
            <pc:docMk/>
            <pc:sldMk cId="3580352689" sldId="265"/>
            <ac:spMk id="18" creationId="{F78382DC-4207-465E-B379-1E16448AA222}"/>
          </ac:spMkLst>
        </pc:spChg>
        <pc:picChg chg="mod ord">
          <ac:chgData name="Lubna Mreish" userId="9a9e7a46e6103fe9" providerId="LiveId" clId="{CFA75150-B741-4B31-A2F8-D597AB10A35B}" dt="2022-12-31T09:13:15.853" v="32" actId="26606"/>
          <ac:picMkLst>
            <pc:docMk/>
            <pc:sldMk cId="3580352689" sldId="265"/>
            <ac:picMk id="4" creationId="{86FDAFC5-D172-5D40-E2CA-C375730816A5}"/>
          </ac:picMkLst>
        </pc:picChg>
        <pc:picChg chg="add mod">
          <ac:chgData name="Lubna Mreish" userId="9a9e7a46e6103fe9" providerId="LiveId" clId="{CFA75150-B741-4B31-A2F8-D597AB10A35B}" dt="2022-12-31T09:13:15.853" v="32" actId="26606"/>
          <ac:picMkLst>
            <pc:docMk/>
            <pc:sldMk cId="3580352689" sldId="265"/>
            <ac:picMk id="5" creationId="{15915A0D-936A-A27D-9A4D-320B8A42D643}"/>
          </ac:picMkLst>
        </pc:picChg>
      </pc:sldChg>
      <pc:sldChg chg="addSp modSp new mod modClrScheme chgLayout">
        <pc:chgData name="Lubna Mreish" userId="9a9e7a46e6103fe9" providerId="LiveId" clId="{CFA75150-B741-4B31-A2F8-D597AB10A35B}" dt="2022-12-31T09:48:00.554" v="250" actId="207"/>
        <pc:sldMkLst>
          <pc:docMk/>
          <pc:sldMk cId="370957486" sldId="267"/>
        </pc:sldMkLst>
        <pc:spChg chg="add mod">
          <ac:chgData name="Lubna Mreish" userId="9a9e7a46e6103fe9" providerId="LiveId" clId="{CFA75150-B741-4B31-A2F8-D597AB10A35B}" dt="2022-12-31T09:48:00.554" v="250" actId="207"/>
          <ac:spMkLst>
            <pc:docMk/>
            <pc:sldMk cId="370957486" sldId="267"/>
            <ac:spMk id="2" creationId="{09677973-96C3-5B7A-D104-B02F8E89E7EB}"/>
          </ac:spMkLst>
        </pc:spChg>
        <pc:picChg chg="add mod modCrop">
          <ac:chgData name="Lubna Mreish" userId="9a9e7a46e6103fe9" providerId="LiveId" clId="{CFA75150-B741-4B31-A2F8-D597AB10A35B}" dt="2022-12-31T09:34:01.364" v="126" actId="1076"/>
          <ac:picMkLst>
            <pc:docMk/>
            <pc:sldMk cId="370957486" sldId="267"/>
            <ac:picMk id="3" creationId="{283B67EC-A38E-5F77-8B93-A5CCA3E4F665}"/>
          </ac:picMkLst>
        </pc:picChg>
      </pc:sldChg>
      <pc:sldChg chg="addSp modSp new mod">
        <pc:chgData name="Lubna Mreish" userId="9a9e7a46e6103fe9" providerId="LiveId" clId="{CFA75150-B741-4B31-A2F8-D597AB10A35B}" dt="2022-12-31T09:36:40.469" v="161" actId="122"/>
        <pc:sldMkLst>
          <pc:docMk/>
          <pc:sldMk cId="160332462" sldId="268"/>
        </pc:sldMkLst>
        <pc:spChg chg="mod">
          <ac:chgData name="Lubna Mreish" userId="9a9e7a46e6103fe9" providerId="LiveId" clId="{CFA75150-B741-4B31-A2F8-D597AB10A35B}" dt="2022-12-31T09:36:40.469" v="161" actId="122"/>
          <ac:spMkLst>
            <pc:docMk/>
            <pc:sldMk cId="160332462" sldId="268"/>
            <ac:spMk id="2" creationId="{63190190-E37C-7DF4-5F3E-5ED530184791}"/>
          </ac:spMkLst>
        </pc:spChg>
        <pc:picChg chg="add mod modCrop">
          <ac:chgData name="Lubna Mreish" userId="9a9e7a46e6103fe9" providerId="LiveId" clId="{CFA75150-B741-4B31-A2F8-D597AB10A35B}" dt="2022-12-31T09:36:16.806" v="142" actId="1076"/>
          <ac:picMkLst>
            <pc:docMk/>
            <pc:sldMk cId="160332462" sldId="268"/>
            <ac:picMk id="3" creationId="{A3DAFB7F-B414-B304-99A4-16D679A982E6}"/>
          </ac:picMkLst>
        </pc:picChg>
      </pc:sldChg>
      <pc:sldChg chg="addSp delSp modSp new mod setBg">
        <pc:chgData name="Lubna Mreish" userId="9a9e7a46e6103fe9" providerId="LiveId" clId="{CFA75150-B741-4B31-A2F8-D597AB10A35B}" dt="2022-12-31T09:39:41.733" v="198" actId="207"/>
        <pc:sldMkLst>
          <pc:docMk/>
          <pc:sldMk cId="4217478197" sldId="269"/>
        </pc:sldMkLst>
        <pc:spChg chg="mod">
          <ac:chgData name="Lubna Mreish" userId="9a9e7a46e6103fe9" providerId="LiveId" clId="{CFA75150-B741-4B31-A2F8-D597AB10A35B}" dt="2022-12-31T09:39:41.733" v="198" actId="207"/>
          <ac:spMkLst>
            <pc:docMk/>
            <pc:sldMk cId="4217478197" sldId="269"/>
            <ac:spMk id="2" creationId="{51EBC7EE-9FFB-AEF3-6A85-9E2468EBA79B}"/>
          </ac:spMkLst>
        </pc:spChg>
        <pc:spChg chg="add del">
          <ac:chgData name="Lubna Mreish" userId="9a9e7a46e6103fe9" providerId="LiveId" clId="{CFA75150-B741-4B31-A2F8-D597AB10A35B}" dt="2022-12-31T09:39:17.035" v="188" actId="26606"/>
          <ac:spMkLst>
            <pc:docMk/>
            <pc:sldMk cId="4217478197" sldId="269"/>
            <ac:spMk id="8" creationId="{D4771268-CB57-404A-9271-370EB28F6090}"/>
          </ac:spMkLst>
        </pc:spChg>
        <pc:spChg chg="add del">
          <ac:chgData name="Lubna Mreish" userId="9a9e7a46e6103fe9" providerId="LiveId" clId="{CFA75150-B741-4B31-A2F8-D597AB10A35B}" dt="2022-12-31T09:39:20.660" v="190" actId="26606"/>
          <ac:spMkLst>
            <pc:docMk/>
            <pc:sldMk cId="4217478197" sldId="269"/>
            <ac:spMk id="10" creationId="{9A0576B0-CD8C-4661-95C8-A9F2CE7CDDB0}"/>
          </ac:spMkLst>
        </pc:spChg>
        <pc:spChg chg="add del">
          <ac:chgData name="Lubna Mreish" userId="9a9e7a46e6103fe9" providerId="LiveId" clId="{CFA75150-B741-4B31-A2F8-D597AB10A35B}" dt="2022-12-31T09:39:20.660" v="190" actId="26606"/>
          <ac:spMkLst>
            <pc:docMk/>
            <pc:sldMk cId="4217478197" sldId="269"/>
            <ac:spMk id="11" creationId="{605494DE-B078-4D87-BB01-C84320618DAD}"/>
          </ac:spMkLst>
        </pc:spChg>
        <pc:spChg chg="add del">
          <ac:chgData name="Lubna Mreish" userId="9a9e7a46e6103fe9" providerId="LiveId" clId="{CFA75150-B741-4B31-A2F8-D597AB10A35B}" dt="2022-12-31T09:39:20.660" v="190" actId="26606"/>
          <ac:spMkLst>
            <pc:docMk/>
            <pc:sldMk cId="4217478197" sldId="269"/>
            <ac:spMk id="12" creationId="{3FF60E2B-3919-423C-B1FF-56CDE6681165}"/>
          </ac:spMkLst>
        </pc:spChg>
        <pc:picChg chg="add mod modCrop">
          <ac:chgData name="Lubna Mreish" userId="9a9e7a46e6103fe9" providerId="LiveId" clId="{CFA75150-B741-4B31-A2F8-D597AB10A35B}" dt="2022-12-31T09:39:32.956" v="195" actId="14100"/>
          <ac:picMkLst>
            <pc:docMk/>
            <pc:sldMk cId="4217478197" sldId="269"/>
            <ac:picMk id="3" creationId="{D933ACD4-37A8-2345-786A-18CA83451A74}"/>
          </ac:picMkLst>
        </pc:picChg>
      </pc:sldChg>
      <pc:sldChg chg="addSp delSp modSp new mod ord setBg setClrOvrMap">
        <pc:chgData name="Lubna Mreish" userId="9a9e7a46e6103fe9" providerId="LiveId" clId="{CFA75150-B741-4B31-A2F8-D597AB10A35B}" dt="2022-12-31T09:47:48.237" v="249" actId="113"/>
        <pc:sldMkLst>
          <pc:docMk/>
          <pc:sldMk cId="1512316881" sldId="270"/>
        </pc:sldMkLst>
        <pc:spChg chg="mod ord">
          <ac:chgData name="Lubna Mreish" userId="9a9e7a46e6103fe9" providerId="LiveId" clId="{CFA75150-B741-4B31-A2F8-D597AB10A35B}" dt="2022-12-31T09:47:48.237" v="249" actId="113"/>
          <ac:spMkLst>
            <pc:docMk/>
            <pc:sldMk cId="1512316881" sldId="270"/>
            <ac:spMk id="2" creationId="{BBD4F2D4-818C-EABA-004B-68193A854ADD}"/>
          </ac:spMkLst>
        </pc:spChg>
        <pc:spChg chg="add del">
          <ac:chgData name="Lubna Mreish" userId="9a9e7a46e6103fe9" providerId="LiveId" clId="{CFA75150-B741-4B31-A2F8-D597AB10A35B}" dt="2022-12-31T09:46:49.585" v="235" actId="26606"/>
          <ac:spMkLst>
            <pc:docMk/>
            <pc:sldMk cId="1512316881" sldId="270"/>
            <ac:spMk id="8" creationId="{0DE6A193-4755-479A-BC6F-A7EBCA73BE1A}"/>
          </ac:spMkLst>
        </pc:spChg>
        <pc:spChg chg="add del">
          <ac:chgData name="Lubna Mreish" userId="9a9e7a46e6103fe9" providerId="LiveId" clId="{CFA75150-B741-4B31-A2F8-D597AB10A35B}" dt="2022-12-31T09:46:49.585" v="235" actId="26606"/>
          <ac:spMkLst>
            <pc:docMk/>
            <pc:sldMk cId="1512316881" sldId="270"/>
            <ac:spMk id="10" creationId="{5A55B759-31A7-423C-9BC2-A8BC09FE98B9}"/>
          </ac:spMkLst>
        </pc:spChg>
        <pc:spChg chg="add del">
          <ac:chgData name="Lubna Mreish" userId="9a9e7a46e6103fe9" providerId="LiveId" clId="{CFA75150-B741-4B31-A2F8-D597AB10A35B}" dt="2022-12-31T09:46:49.585" v="235" actId="26606"/>
          <ac:spMkLst>
            <pc:docMk/>
            <pc:sldMk cId="1512316881" sldId="270"/>
            <ac:spMk id="12" creationId="{F78796AF-79A0-47AC-BEFD-BFFC00F968C4}"/>
          </ac:spMkLst>
        </pc:spChg>
        <pc:spChg chg="add del">
          <ac:chgData name="Lubna Mreish" userId="9a9e7a46e6103fe9" providerId="LiveId" clId="{CFA75150-B741-4B31-A2F8-D597AB10A35B}" dt="2022-12-31T09:46:51.398" v="237" actId="26606"/>
          <ac:spMkLst>
            <pc:docMk/>
            <pc:sldMk cId="1512316881" sldId="270"/>
            <ac:spMk id="14" creationId="{D4771268-CB57-404A-9271-370EB28F6090}"/>
          </ac:spMkLst>
        </pc:spChg>
        <pc:spChg chg="add del">
          <ac:chgData name="Lubna Mreish" userId="9a9e7a46e6103fe9" providerId="LiveId" clId="{CFA75150-B741-4B31-A2F8-D597AB10A35B}" dt="2022-12-31T09:47:06.210" v="245" actId="26606"/>
          <ac:spMkLst>
            <pc:docMk/>
            <pc:sldMk cId="1512316881" sldId="270"/>
            <ac:spMk id="15" creationId="{B81933D1-5615-42C7-9C0B-4EB7105CCE2D}"/>
          </ac:spMkLst>
        </pc:spChg>
        <pc:spChg chg="add del">
          <ac:chgData name="Lubna Mreish" userId="9a9e7a46e6103fe9" providerId="LiveId" clId="{CFA75150-B741-4B31-A2F8-D597AB10A35B}" dt="2022-12-31T09:46:55.286" v="239" actId="26606"/>
          <ac:spMkLst>
            <pc:docMk/>
            <pc:sldMk cId="1512316881" sldId="270"/>
            <ac:spMk id="16" creationId="{F8260ED5-17F7-4158-B241-D51DD4CF1B7E}"/>
          </ac:spMkLst>
        </pc:spChg>
        <pc:spChg chg="add del">
          <ac:chgData name="Lubna Mreish" userId="9a9e7a46e6103fe9" providerId="LiveId" clId="{CFA75150-B741-4B31-A2F8-D597AB10A35B}" dt="2022-12-31T09:46:55.286" v="239" actId="26606"/>
          <ac:spMkLst>
            <pc:docMk/>
            <pc:sldMk cId="1512316881" sldId="270"/>
            <ac:spMk id="17" creationId="{A8384FB5-9ADC-4DDC-881B-597D56F5B15D}"/>
          </ac:spMkLst>
        </pc:spChg>
        <pc:spChg chg="add del">
          <ac:chgData name="Lubna Mreish" userId="9a9e7a46e6103fe9" providerId="LiveId" clId="{CFA75150-B741-4B31-A2F8-D597AB10A35B}" dt="2022-12-31T09:46:55.286" v="239" actId="26606"/>
          <ac:spMkLst>
            <pc:docMk/>
            <pc:sldMk cId="1512316881" sldId="270"/>
            <ac:spMk id="18" creationId="{91E5A9A7-95C6-4F4F-B00E-C82E07FE62EF}"/>
          </ac:spMkLst>
        </pc:spChg>
        <pc:spChg chg="add del">
          <ac:chgData name="Lubna Mreish" userId="9a9e7a46e6103fe9" providerId="LiveId" clId="{CFA75150-B741-4B31-A2F8-D597AB10A35B}" dt="2022-12-31T09:46:55.286" v="239" actId="26606"/>
          <ac:spMkLst>
            <pc:docMk/>
            <pc:sldMk cId="1512316881" sldId="270"/>
            <ac:spMk id="19" creationId="{D07DD2DE-F619-49DD-B5E7-03A290FF4ED1}"/>
          </ac:spMkLst>
        </pc:spChg>
        <pc:spChg chg="add del">
          <ac:chgData name="Lubna Mreish" userId="9a9e7a46e6103fe9" providerId="LiveId" clId="{CFA75150-B741-4B31-A2F8-D597AB10A35B}" dt="2022-12-31T09:46:55.286" v="239" actId="26606"/>
          <ac:spMkLst>
            <pc:docMk/>
            <pc:sldMk cId="1512316881" sldId="270"/>
            <ac:spMk id="20" creationId="{85149191-5F60-4A28-AAFF-039F96B0F3EC}"/>
          </ac:spMkLst>
        </pc:spChg>
        <pc:spChg chg="add del">
          <ac:chgData name="Lubna Mreish" userId="9a9e7a46e6103fe9" providerId="LiveId" clId="{CFA75150-B741-4B31-A2F8-D597AB10A35B}" dt="2022-12-31T09:46:57.942" v="241" actId="26606"/>
          <ac:spMkLst>
            <pc:docMk/>
            <pc:sldMk cId="1512316881" sldId="270"/>
            <ac:spMk id="22" creationId="{D12DDE76-C203-4047-9998-63900085B5E8}"/>
          </ac:spMkLst>
        </pc:spChg>
        <pc:spChg chg="add del">
          <ac:chgData name="Lubna Mreish" userId="9a9e7a46e6103fe9" providerId="LiveId" clId="{CFA75150-B741-4B31-A2F8-D597AB10A35B}" dt="2022-12-31T09:47:01.613" v="243" actId="26606"/>
          <ac:spMkLst>
            <pc:docMk/>
            <pc:sldMk cId="1512316881" sldId="270"/>
            <ac:spMk id="24" creationId="{605494DE-B078-4D87-BB01-C84320618DAD}"/>
          </ac:spMkLst>
        </pc:spChg>
        <pc:spChg chg="add del">
          <ac:chgData name="Lubna Mreish" userId="9a9e7a46e6103fe9" providerId="LiveId" clId="{CFA75150-B741-4B31-A2F8-D597AB10A35B}" dt="2022-12-31T09:47:01.613" v="243" actId="26606"/>
          <ac:spMkLst>
            <pc:docMk/>
            <pc:sldMk cId="1512316881" sldId="270"/>
            <ac:spMk id="25" creationId="{9A0576B0-CD8C-4661-95C8-A9F2CE7CDDB0}"/>
          </ac:spMkLst>
        </pc:spChg>
        <pc:spChg chg="add del">
          <ac:chgData name="Lubna Mreish" userId="9a9e7a46e6103fe9" providerId="LiveId" clId="{CFA75150-B741-4B31-A2F8-D597AB10A35B}" dt="2022-12-31T09:47:01.613" v="243" actId="26606"/>
          <ac:spMkLst>
            <pc:docMk/>
            <pc:sldMk cId="1512316881" sldId="270"/>
            <ac:spMk id="26" creationId="{3FF60E2B-3919-423C-B1FF-56CDE6681165}"/>
          </ac:spMkLst>
        </pc:spChg>
        <pc:spChg chg="add del">
          <ac:chgData name="Lubna Mreish" userId="9a9e7a46e6103fe9" providerId="LiveId" clId="{CFA75150-B741-4B31-A2F8-D597AB10A35B}" dt="2022-12-31T09:47:06.210" v="245" actId="26606"/>
          <ac:spMkLst>
            <pc:docMk/>
            <pc:sldMk cId="1512316881" sldId="270"/>
            <ac:spMk id="28" creationId="{47942995-B07F-4636-9A06-C6A104B260A8}"/>
          </ac:spMkLst>
        </pc:spChg>
        <pc:spChg chg="add del">
          <ac:chgData name="Lubna Mreish" userId="9a9e7a46e6103fe9" providerId="LiveId" clId="{CFA75150-B741-4B31-A2F8-D597AB10A35B}" dt="2022-12-31T09:47:06.210" v="245" actId="26606"/>
          <ac:spMkLst>
            <pc:docMk/>
            <pc:sldMk cId="1512316881" sldId="270"/>
            <ac:spMk id="31" creationId="{19C9EAEA-39D0-4B0E-A0EB-51E7B26740B1}"/>
          </ac:spMkLst>
        </pc:spChg>
        <pc:grpChg chg="add del">
          <ac:chgData name="Lubna Mreish" userId="9a9e7a46e6103fe9" providerId="LiveId" clId="{CFA75150-B741-4B31-A2F8-D597AB10A35B}" dt="2022-12-31T09:47:06.210" v="245" actId="26606"/>
          <ac:grpSpMkLst>
            <pc:docMk/>
            <pc:sldMk cId="1512316881" sldId="270"/>
            <ac:grpSpMk id="29" creationId="{032D8612-31EB-44CF-A1D0-14FD4C705424}"/>
          </ac:grpSpMkLst>
        </pc:grpChg>
        <pc:picChg chg="add mod modCrop">
          <ac:chgData name="Lubna Mreish" userId="9a9e7a46e6103fe9" providerId="LiveId" clId="{CFA75150-B741-4B31-A2F8-D597AB10A35B}" dt="2022-12-31T09:47:06.647" v="246" actId="14100"/>
          <ac:picMkLst>
            <pc:docMk/>
            <pc:sldMk cId="1512316881" sldId="270"/>
            <ac:picMk id="3" creationId="{A755B6AB-038F-27E8-5A63-81F4D793E65D}"/>
          </ac:picMkLst>
        </pc:picChg>
      </pc:sldChg>
      <pc:sldChg chg="addSp modSp new mod setBg">
        <pc:chgData name="Lubna Mreish" userId="9a9e7a46e6103fe9" providerId="LiveId" clId="{CFA75150-B741-4B31-A2F8-D597AB10A35B}" dt="2022-12-31T09:49:53.443" v="256" actId="14100"/>
        <pc:sldMkLst>
          <pc:docMk/>
          <pc:sldMk cId="3403770462" sldId="271"/>
        </pc:sldMkLst>
        <pc:spChg chg="add">
          <ac:chgData name="Lubna Mreish" userId="9a9e7a46e6103fe9" providerId="LiveId" clId="{CFA75150-B741-4B31-A2F8-D597AB10A35B}" dt="2022-12-31T09:49:47.913" v="255" actId="26606"/>
          <ac:spMkLst>
            <pc:docMk/>
            <pc:sldMk cId="3403770462" sldId="271"/>
            <ac:spMk id="2055" creationId="{32BC26D8-82FB-445E-AA49-62A77D7C1EE0}"/>
          </ac:spMkLst>
        </pc:spChg>
        <pc:spChg chg="add">
          <ac:chgData name="Lubna Mreish" userId="9a9e7a46e6103fe9" providerId="LiveId" clId="{CFA75150-B741-4B31-A2F8-D597AB10A35B}" dt="2022-12-31T09:49:47.913" v="255" actId="26606"/>
          <ac:spMkLst>
            <pc:docMk/>
            <pc:sldMk cId="3403770462" sldId="271"/>
            <ac:spMk id="2057" creationId="{CB44330D-EA18-4254-AA95-EB49948539B8}"/>
          </ac:spMkLst>
        </pc:spChg>
        <pc:picChg chg="add mod">
          <ac:chgData name="Lubna Mreish" userId="9a9e7a46e6103fe9" providerId="LiveId" clId="{CFA75150-B741-4B31-A2F8-D597AB10A35B}" dt="2022-12-31T09:49:53.443" v="256" actId="14100"/>
          <ac:picMkLst>
            <pc:docMk/>
            <pc:sldMk cId="3403770462" sldId="271"/>
            <ac:picMk id="2050" creationId="{83360DF8-4991-77BD-59A6-0D9AEC066C0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780D-CF1D-8561-9A3A-3A53347EB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0589-0122-1C87-0297-ED1872E49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D4712-8FCF-4A38-2FA2-6E9B6C9E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5031-8F7A-CEC5-9BD0-783C5E70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F5E3-2AFC-186B-9ACB-1D9ADBCA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141EB-1B49-8C40-954B-26B75BE1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4F651-4DA0-A38B-9759-1CC2EF8C6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F77F-7EB1-CF7C-43E4-EA1E2D71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93C83-63F4-8A1B-E3EC-CE30B86D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2B76C-EED0-457E-F8F9-DB7572E4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4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50EC8-ABE4-6049-68AA-C43C956B0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3F8DB-3F0D-B2DF-8CC6-FD661F1A4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DD431-7637-D606-CD00-E7B97DAD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3F26F-FD93-2D44-0CFF-1A4F36F3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C0F4-BEAD-B82A-C71D-F2CD716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8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EB32-2F12-7571-A373-59B6A19F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D867D-C256-98FB-2091-DD2557931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45023-7B89-F8E9-6E38-101B3430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27F1B-781C-6F79-43C3-40650255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4CED6-260C-6F9B-A04B-8301817A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1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4584-68A8-F0A7-8D03-0FDA39FE8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86F64-AFFD-CBC3-B8D0-D8EEE8A3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37236-B22D-B6B2-3AEC-EDD18040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FD3F1-6546-2B9D-66AD-B6B16CD0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092C3-3C4C-4BC8-1A31-D22B9D3C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2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3F0B-6E36-3594-A3C8-38FA91D16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AB00-267A-0C34-2F35-21CF04BDA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FD7EA-2442-A8DD-C8DF-3ADC379EC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945FC-CD39-48C4-AE22-2A084236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0ADF6-DCCF-5B6E-A505-7B46597D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BCAAB-F653-22B0-F3A4-227C1A2F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3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179B-95CE-7B0D-94D1-B2F2F422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DBA41-3332-EB15-7A4B-C3A5C2A9E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80F4-9A46-026E-5BD2-9FDDD79B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3CA6E0-A0C1-DF63-60FA-DB75F8967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49DAE-483A-C5BB-7047-2D07516DD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730B4-9F40-6D91-2986-BCE4441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027723-DBB4-6376-F25B-7AC191AF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57F8C2-E88F-1F8B-2A21-F4B90E1E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2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D2E7-B498-AC29-59DF-24FB1154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34F1DC-2A3A-A1E2-047E-664BEDBD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6E5E9-343A-6CCE-B71F-5065B429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91F4E-87CB-8101-D126-9825D5C5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0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94EA4-6137-99BC-4878-5BAF0124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4BDD1-D0A3-F927-CAF5-45B5A0B6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960C1-EE8A-3C06-E35F-DA15ECBD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4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4EE6-06FA-B52B-B91E-C9CDD6718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210F-71B3-CCC7-B264-7C403057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E2F4C-E7BA-48D8-C695-25976ED27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C9130-82CB-4C7A-6700-E52FE37A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46846-F10F-B2B4-A4E8-5393C4B6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122DF-9881-37D9-2189-9EF161A0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F3BD-64C8-438A-9407-F186D411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6D7E7-B54C-9C0A-D275-34695531D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002F6-B3FC-5659-0913-7F38ED0BE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17C06-F3DF-7A11-9F4C-033A3842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2AB4F-DDED-4090-CEA1-69F9917A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9C67C-B7CC-C7EA-E437-DE1F4DB5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5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EFA12C-1829-47A9-45F9-16560B85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55F13-E3B7-FE35-F132-328BCE7D1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69C42-9DB3-16B5-2D44-CE4878638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1918-7B74-4A4D-A934-D635E9D1B3B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0610B-8C3E-A7B1-C0D9-6122BE31E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81302-4038-B5C0-2C0B-D5BD1A8A9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F4490-4DA0-43B6-950F-21740D76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4E538-85F4-BBCC-F2E1-0CE11C65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36" y="983891"/>
            <a:ext cx="3197682" cy="3993126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DCA56-E11C-BDBE-9D4D-650D6F26D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690114"/>
            <a:ext cx="6020730" cy="20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01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15A0D-936A-A27D-9A4D-320B8A42D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71" y="983891"/>
            <a:ext cx="3080411" cy="39931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DAFC5-D172-5D40-E2CA-C37573081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426707"/>
            <a:ext cx="6020730" cy="25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MH into Literature, Grd 8: HMH: 9781328474797: Amazon.com: Books">
            <a:extLst>
              <a:ext uri="{FF2B5EF4-FFF2-40B4-BE49-F238E27FC236}">
                <a16:creationId xmlns:a16="http://schemas.microsoft.com/office/drawing/2014/main" id="{83360DF8-4991-77BD-59A6-0D9AEC06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408" y="643467"/>
            <a:ext cx="453974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77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7973-96C3-5B7A-D104-B02F8E89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page 277 Analyze Setting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B67EC-A38E-5F77-8B93-A5CCA3E4F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10" t="68654" r="5420" b="17435"/>
          <a:stretch/>
        </p:blipFill>
        <p:spPr>
          <a:xfrm>
            <a:off x="195072" y="2682360"/>
            <a:ext cx="11362944" cy="224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0190-E37C-7DF4-5F3E-5ED53018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278 Analyze Setting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AFB7F-B414-B304-99A4-16D679A9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00" b="27289"/>
          <a:stretch/>
        </p:blipFill>
        <p:spPr>
          <a:xfrm>
            <a:off x="54864" y="1974872"/>
            <a:ext cx="11960352" cy="29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2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4F2D4-818C-EABA-004B-68193A854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381 Words of the wiser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5B6AB-038F-27E8-5A63-81F4D793E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" t="35012" r="1575" b="38722"/>
          <a:stretch/>
        </p:blipFill>
        <p:spPr>
          <a:xfrm>
            <a:off x="867024" y="2636520"/>
            <a:ext cx="10102464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C7EE-9FFB-AEF3-6A85-9E2468EB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282 Analyze Mood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3ACD4-37A8-2345-786A-18CA83451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t="70044" r="3867" b="11338"/>
          <a:stretch/>
        </p:blipFill>
        <p:spPr>
          <a:xfrm>
            <a:off x="573513" y="2340864"/>
            <a:ext cx="10780287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7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4475E-3BDB-E5A5-73D6-173977023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24" y="1619662"/>
            <a:ext cx="7870785" cy="5162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650E7-1910-CD6F-0030-5535E63E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217" y="276637"/>
            <a:ext cx="449218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5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42C20-8040-ADF9-7DF3-C8EC11CD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5CCF0-0F12-6921-D027-0C4C71A8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856" y="682752"/>
            <a:ext cx="7628713" cy="58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A62AF-541D-C3F2-3DED-A851450B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4" y="1251781"/>
            <a:ext cx="4266490" cy="346652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5BBD8-5D50-2398-BDD0-F031C4A02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851" y="1715030"/>
            <a:ext cx="5855516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F1B33-F4DB-CBD1-0360-2B0891E6D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77" y="457200"/>
            <a:ext cx="88710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86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2C49B-0697-C5C1-CDDC-6061D8397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2025"/>
            <a:ext cx="11277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5CBE8-20FD-63A7-F495-1B22EA01D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52" y="457200"/>
            <a:ext cx="81698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3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C351B-0062-63C7-B7D5-C2D382235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4" y="983891"/>
            <a:ext cx="3226445" cy="39931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ABDD5-71FD-77EC-6D21-D5EEEFEF8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313818"/>
            <a:ext cx="6020730" cy="27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5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F36F9-0073-A988-06DD-2313C01F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714216"/>
            <a:ext cx="3343202" cy="2532475"/>
          </a:xfrm>
          <a:prstGeom prst="rect">
            <a:avLst/>
          </a:prstGeom>
        </p:spPr>
      </p:pic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Free Settings Cliparts, Download Free Settings Cliparts png images, Free  ClipArts on Clipart Library">
            <a:extLst>
              <a:ext uri="{FF2B5EF4-FFF2-40B4-BE49-F238E27FC236}">
                <a16:creationId xmlns:a16="http://schemas.microsoft.com/office/drawing/2014/main" id="{3E15E7D8-2C53-0AC5-0F23-A83B938B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7459" y="1715030"/>
            <a:ext cx="5296299" cy="39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1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16</Words>
  <Application>Microsoft Office PowerPoint</Application>
  <PresentationFormat>Widescreen</PresentationFormat>
  <Paragraphs>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page 277 Analyze Setting</vt:lpstr>
      <vt:lpstr>278 Analyze Setting</vt:lpstr>
      <vt:lpstr>381 Words of the wiser</vt:lpstr>
      <vt:lpstr>282 Analyze Mood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Lubna Mreish</dc:creator>
  <cp:lastModifiedBy>L.Mriesh</cp:lastModifiedBy>
  <cp:revision>3</cp:revision>
  <dcterms:created xsi:type="dcterms:W3CDTF">2022-12-31T08:50:24Z</dcterms:created>
  <dcterms:modified xsi:type="dcterms:W3CDTF">2023-03-06T10:49:13Z</dcterms:modified>
</cp:coreProperties>
</file>