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70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7" r:id="rId14"/>
    <p:sldId id="26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66" autoAdjust="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05E75-B9A0-4C1D-9A82-A3BAEF5923A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4B145-8612-4479-9970-7A9F46FF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38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B4B145-8612-4479-9970-7A9F46FF41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1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22DE1-DFED-4786-B115-4D38D68D5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C73AF-7BB2-49A0-A470-4AB504879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7BABA-95DB-4010-87CD-D1B860D5C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41D84-574B-4B3C-B082-AF13E9C3D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2AD24-86DB-4147-A5DA-FC3A576A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6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7EC6C-5747-487F-84EE-B50F4B182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33354-41B5-413C-B840-C9DD060CE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4FB17-56F2-451A-B57C-1640656CB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C8733-93A9-4193-B8D8-2DD53B6C6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CA762-7CAF-4278-B11A-A6E6F571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9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3FB08F-2B9E-45A9-A1BC-F40C5D78E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DE609-30BB-4873-BD87-45738EAEA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9C6ED-77D4-4362-BDEC-6D69CA822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C3F63-4736-42E1-A22D-10178280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9ACBA-C912-449B-B1D4-AF9E1D8F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687C-F81E-45E2-B6E3-A93EABA1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0E37C-C298-46DE-B62F-ED2045DC9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C2FE7-0FE3-44AB-804A-1F389689C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60CF0-17C6-4B3C-A50C-2CFB6DB3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6BA07-BE6E-4D73-8A54-DC36F6089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5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E4E64-3887-42BF-BAD6-D957F66EB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05151-0088-457B-BC2C-9112B7B3D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B6BA4-7576-47E1-B21D-641FA5102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A84ED-81A4-412E-9565-5FD50DCE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D8526-BB56-419B-BC1A-FDB5EDF3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9AE1-F9EE-4D1E-83C2-6098487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8F0C8-F151-4390-A329-7426FAF87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592A00-346B-4F44-BAB9-3176AE010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73C0B-5349-474D-BE60-362CF54D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96EB5-7DC1-47F5-9026-EB80544C8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BDF6B-2C57-4A59-A1E3-F2D567579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3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F9EBF-A4B5-45BD-AEF6-A3C4B9C01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6191C-5C0B-4AE5-B99D-0CCBF4BE8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A2FC0-99DD-4122-9916-C4E216C8B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AACBBB-9B50-4CB0-8C9B-072088A651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6A690B-5FB0-4EFF-B27B-0AAAA44D6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4997F3-186A-4D5B-9868-FB564DCAF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14F8A-7BC4-4A78-B537-1894012E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3B3D4E-1C14-4FD9-97A9-BAA704ED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9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D8694-ACF3-40C7-9F3E-CA69A577E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130CFD-D7EB-4C72-BEA0-0EE419F0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64624-F064-4610-9225-3A8EAA47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E5FEA-00B4-4A9C-B79F-25BD48E9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0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8A0C70-1DB0-44EE-A7F7-64BC36887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11B49A-C413-45BD-B145-04FACFA4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2A839-72A3-493F-BAF7-052F93F9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4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9829E-52B8-4451-A6D7-00547EC7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36672-4ED0-446E-B60B-483DBEE6C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0DA22-4324-4155-9925-A71161906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DA698-13E6-44F4-A38D-DA8555029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3BA85-B4E9-4087-82F7-11B5DD03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F15E9-E464-41F3-9BF2-1650E556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D75C8-84ED-43E6-8DBC-A55ABA7D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598081-5A32-424D-AAEA-79B5E3292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9BBA5-23FD-4451-80C1-02338A9A6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07905-9C09-4827-BA93-C8A444E9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3B861-9144-4924-A8F4-D7AB1F7F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9756C-781A-46B2-B8BD-390B68C58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4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C6E548-62EF-4A11-8545-1174F4CED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393E-EB0F-4737-9080-A1AE98C5C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57E57-2F4C-473C-A367-E6FCD66A4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C3EE-F604-478D-8BA3-1E83489A21E1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71A33-98E3-4D2D-99ED-6C476D964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47857-9B39-4FCC-B580-031B6EAC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8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A931D-BB3A-4F85-8F26-F0B20FA80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915"/>
            <a:ext cx="10515600" cy="2841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  <a:latin typeface="Century Gothic" panose="020B0502020202020204" pitchFamily="34" charset="0"/>
              </a:rPr>
              <a:t>Daily message </a:t>
            </a:r>
            <a:r>
              <a:rPr lang="en-US" sz="6000" dirty="0">
                <a:latin typeface="Century Gothic" panose="020B0502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6000" dirty="0">
                <a:latin typeface="Century Gothic" panose="020B0502020202020204" pitchFamily="34" charset="0"/>
              </a:rPr>
              <a:t>Today, our lesson is about numbers.</a:t>
            </a:r>
          </a:p>
        </p:txBody>
      </p:sp>
      <p:pic>
        <p:nvPicPr>
          <p:cNvPr id="4" name="Picture 2" descr="Play Doh Numbers 1-20 | Learn #Numbers 1-20 | #NumberSong | #KidsRhyme |  Kids Song | 1 to 20 for Kid… | Kids handwriting practice, Rhymes for kids,  Play doh numbers">
            <a:extLst>
              <a:ext uri="{FF2B5EF4-FFF2-40B4-BE49-F238E27FC236}">
                <a16:creationId xmlns:a16="http://schemas.microsoft.com/office/drawing/2014/main" id="{41BC171E-67E0-43BE-BCA8-B41671C6B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41915"/>
            <a:ext cx="8338457" cy="351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95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ift clip art set vector | Clipart Panda - Free Clipart Images">
            <a:extLst>
              <a:ext uri="{FF2B5EF4-FFF2-40B4-BE49-F238E27FC236}">
                <a16:creationId xmlns:a16="http://schemas.microsoft.com/office/drawing/2014/main" id="{903F28A3-03B5-4A98-A3A2-C314E77609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428"/>
            <a:ext cx="6995886" cy="642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8FB236A-5465-4410-8C93-865EECB6CD0A}"/>
              </a:ext>
            </a:extLst>
          </p:cNvPr>
          <p:cNvSpPr txBox="1"/>
          <p:nvPr/>
        </p:nvSpPr>
        <p:spPr>
          <a:xfrm>
            <a:off x="7881256" y="3091543"/>
            <a:ext cx="38898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424333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A3342-ED06-49C3-A49C-9F9F8400A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62858"/>
            <a:ext cx="12192000" cy="64951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latin typeface="Century Gothic" panose="020B0502020202020204" pitchFamily="34" charset="0"/>
              </a:rPr>
              <a:t>Our new numbers are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44CF9-17F5-480F-93D2-F729D0E043E4}"/>
              </a:ext>
            </a:extLst>
          </p:cNvPr>
          <p:cNvSpPr txBox="1"/>
          <p:nvPr/>
        </p:nvSpPr>
        <p:spPr>
          <a:xfrm>
            <a:off x="-30387" y="3044900"/>
            <a:ext cx="25082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F4C954-FB8C-4D04-97F0-5AD6AEEB1069}"/>
              </a:ext>
            </a:extLst>
          </p:cNvPr>
          <p:cNvSpPr txBox="1"/>
          <p:nvPr/>
        </p:nvSpPr>
        <p:spPr>
          <a:xfrm>
            <a:off x="2282608" y="3044900"/>
            <a:ext cx="19376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17809D-B8D2-4BED-802C-B51ED324490C}"/>
              </a:ext>
            </a:extLst>
          </p:cNvPr>
          <p:cNvSpPr txBox="1"/>
          <p:nvPr/>
        </p:nvSpPr>
        <p:spPr>
          <a:xfrm>
            <a:off x="4415528" y="3044900"/>
            <a:ext cx="19381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DA0134-3751-47D9-B252-0B5796A108AD}"/>
              </a:ext>
            </a:extLst>
          </p:cNvPr>
          <p:cNvSpPr txBox="1"/>
          <p:nvPr/>
        </p:nvSpPr>
        <p:spPr>
          <a:xfrm>
            <a:off x="6642336" y="3041272"/>
            <a:ext cx="19376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05D915-E956-4B1A-843E-9D2B676F8E1C}"/>
              </a:ext>
            </a:extLst>
          </p:cNvPr>
          <p:cNvSpPr txBox="1"/>
          <p:nvPr/>
        </p:nvSpPr>
        <p:spPr>
          <a:xfrm>
            <a:off x="8868686" y="3041272"/>
            <a:ext cx="1776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59287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3CDF9D-13DA-4383-8E0E-84BB42060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057" y="17095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9600" b="1" dirty="0"/>
              <a:t>16</a:t>
            </a:r>
          </a:p>
          <a:p>
            <a:pPr marL="0" indent="0">
              <a:buNone/>
            </a:pPr>
            <a:r>
              <a:rPr lang="en-US" sz="9600" b="1" dirty="0"/>
              <a:t> </a:t>
            </a:r>
          </a:p>
          <a:p>
            <a:pPr marL="0" indent="0">
              <a:buNone/>
            </a:pPr>
            <a:r>
              <a:rPr lang="en-US" sz="9600" b="1" dirty="0"/>
              <a:t>17 </a:t>
            </a:r>
            <a:r>
              <a:rPr lang="en-US" dirty="0"/>
              <a:t>                                                                     </a:t>
            </a:r>
          </a:p>
        </p:txBody>
      </p:sp>
      <p:pic>
        <p:nvPicPr>
          <p:cNvPr id="7174" name="Picture 6" descr="Cute Cupcake ClipArt- Set of 16 PNG, JPG and Vector Cupcakes">
            <a:extLst>
              <a:ext uri="{FF2B5EF4-FFF2-40B4-BE49-F238E27FC236}">
                <a16:creationId xmlns:a16="http://schemas.microsoft.com/office/drawing/2014/main" id="{1652E6A6-EB8C-42B9-B222-0F71D9B7F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554" y="3544548"/>
            <a:ext cx="3307103" cy="330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8191B45-5368-45FC-8A62-D5EE39902780}"/>
              </a:ext>
            </a:extLst>
          </p:cNvPr>
          <p:cNvCxnSpPr/>
          <p:nvPr/>
        </p:nvCxnSpPr>
        <p:spPr>
          <a:xfrm flipH="1">
            <a:off x="7924800" y="566057"/>
            <a:ext cx="544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6" name="Picture 4" descr="Rainbow Pineapple Clip Art by LittleRed | Teachers Pay Teachers">
            <a:extLst>
              <a:ext uri="{FF2B5EF4-FFF2-40B4-BE49-F238E27FC236}">
                <a16:creationId xmlns:a16="http://schemas.microsoft.com/office/drawing/2014/main" id="{D114E49F-5570-4771-893A-1E82B623A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186" y="745502"/>
            <a:ext cx="2567951" cy="256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F1302DA-23C6-44E3-A009-C9845B453B10}"/>
              </a:ext>
            </a:extLst>
          </p:cNvPr>
          <p:cNvCxnSpPr/>
          <p:nvPr/>
        </p:nvCxnSpPr>
        <p:spPr>
          <a:xfrm>
            <a:off x="2699657" y="2627086"/>
            <a:ext cx="5529943" cy="271417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1A32F1-038B-4F73-B2E6-BDAA758E3D28}"/>
              </a:ext>
            </a:extLst>
          </p:cNvPr>
          <p:cNvCxnSpPr/>
          <p:nvPr/>
        </p:nvCxnSpPr>
        <p:spPr>
          <a:xfrm flipV="1">
            <a:off x="2699657" y="1930400"/>
            <a:ext cx="5936343" cy="341085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52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7C136-A4D9-4D25-A246-2B500D309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657" y="0"/>
            <a:ext cx="10515600" cy="59011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9600" dirty="0"/>
              <a:t>18</a:t>
            </a:r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9600" dirty="0"/>
              <a:t>19</a:t>
            </a:r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9600" dirty="0"/>
              <a:t>20 </a:t>
            </a:r>
          </a:p>
        </p:txBody>
      </p:sp>
      <p:pic>
        <p:nvPicPr>
          <p:cNvPr id="9220" name="Picture 4" descr="Popsicle Instant Download 18 Ice Cream clip art with stick | Etsy">
            <a:extLst>
              <a:ext uri="{FF2B5EF4-FFF2-40B4-BE49-F238E27FC236}">
                <a16:creationId xmlns:a16="http://schemas.microsoft.com/office/drawing/2014/main" id="{1059D320-6752-4C9C-BCF5-A6090EAF4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36" y="187903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98421A7-EAD0-4791-9C23-4DA58972C9CD}"/>
              </a:ext>
            </a:extLst>
          </p:cNvPr>
          <p:cNvCxnSpPr/>
          <p:nvPr/>
        </p:nvCxnSpPr>
        <p:spPr>
          <a:xfrm>
            <a:off x="1611086" y="522514"/>
            <a:ext cx="6560457" cy="268514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Counting the Number of Objects - Common Core: Kindergarten Math">
            <a:extLst>
              <a:ext uri="{FF2B5EF4-FFF2-40B4-BE49-F238E27FC236}">
                <a16:creationId xmlns:a16="http://schemas.microsoft.com/office/drawing/2014/main" id="{63ECEA09-E5ED-4C7A-B351-B3FE8F79B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36" y="0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D9BFB82-A81F-45EA-BA6F-141657E532AD}"/>
              </a:ext>
            </a:extLst>
          </p:cNvPr>
          <p:cNvCxnSpPr>
            <a:cxnSpLocks/>
          </p:cNvCxnSpPr>
          <p:nvPr/>
        </p:nvCxnSpPr>
        <p:spPr>
          <a:xfrm flipV="1">
            <a:off x="1534883" y="769257"/>
            <a:ext cx="6594703" cy="17199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4" name="Picture 4" descr="Know Number Names in Order and Pair Objects with a Number Name:  CCSS.Math.Content.K.CC.B.4a - Common Core: Kindergarten Math">
            <a:extLst>
              <a:ext uri="{FF2B5EF4-FFF2-40B4-BE49-F238E27FC236}">
                <a16:creationId xmlns:a16="http://schemas.microsoft.com/office/drawing/2014/main" id="{5CFE0330-F781-408D-9483-DE72D1F44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0" y="4067743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ACFA6C-EB5E-4C68-B6BC-CE59B126DDDB}"/>
              </a:ext>
            </a:extLst>
          </p:cNvPr>
          <p:cNvCxnSpPr>
            <a:cxnSpLocks/>
            <a:endCxn id="10244" idx="1"/>
          </p:cNvCxnSpPr>
          <p:nvPr/>
        </p:nvCxnSpPr>
        <p:spPr>
          <a:xfrm>
            <a:off x="1611086" y="4943477"/>
            <a:ext cx="6642324" cy="815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38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12280-1FB0-4099-8E18-7E8337115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543"/>
            <a:ext cx="10515600" cy="5625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0  _  2  3  _  5  6  _   _  9  __  11  12   __    __  15 16  __ 18  __   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CAF2F3-83B5-4BAA-98CF-32E8975D9F9F}"/>
              </a:ext>
            </a:extLst>
          </p:cNvPr>
          <p:cNvSpPr txBox="1"/>
          <p:nvPr/>
        </p:nvSpPr>
        <p:spPr>
          <a:xfrm>
            <a:off x="1957607" y="465332"/>
            <a:ext cx="6894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507EBE-24BE-4547-AB82-9DFED6E92CFB}"/>
              </a:ext>
            </a:extLst>
          </p:cNvPr>
          <p:cNvSpPr txBox="1"/>
          <p:nvPr/>
        </p:nvSpPr>
        <p:spPr>
          <a:xfrm>
            <a:off x="5448308" y="420997"/>
            <a:ext cx="7692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07D141-AA98-495C-B339-62598796ED97}"/>
              </a:ext>
            </a:extLst>
          </p:cNvPr>
          <p:cNvSpPr txBox="1"/>
          <p:nvPr/>
        </p:nvSpPr>
        <p:spPr>
          <a:xfrm>
            <a:off x="8907234" y="452288"/>
            <a:ext cx="91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7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F5FEFF-2EB8-49E2-A552-7B0A6DC36A85}"/>
              </a:ext>
            </a:extLst>
          </p:cNvPr>
          <p:cNvSpPr txBox="1"/>
          <p:nvPr/>
        </p:nvSpPr>
        <p:spPr>
          <a:xfrm>
            <a:off x="5638800" y="291737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4C4E10-DA46-4C68-9F28-91ABC2D2BA96}"/>
              </a:ext>
            </a:extLst>
          </p:cNvPr>
          <p:cNvSpPr txBox="1"/>
          <p:nvPr/>
        </p:nvSpPr>
        <p:spPr>
          <a:xfrm>
            <a:off x="10124168" y="465332"/>
            <a:ext cx="91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9B07D5-70A0-46B9-8B11-704F233C34E4}"/>
              </a:ext>
            </a:extLst>
          </p:cNvPr>
          <p:cNvSpPr txBox="1"/>
          <p:nvPr/>
        </p:nvSpPr>
        <p:spPr>
          <a:xfrm>
            <a:off x="2137911" y="1785279"/>
            <a:ext cx="14115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F03F2E-DEA1-4BAD-BAA9-E96E60CEA3E9}"/>
              </a:ext>
            </a:extLst>
          </p:cNvPr>
          <p:cNvSpPr txBox="1"/>
          <p:nvPr/>
        </p:nvSpPr>
        <p:spPr>
          <a:xfrm>
            <a:off x="7677581" y="1749968"/>
            <a:ext cx="14083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862B05-615C-490E-9981-39F809F3D3E8}"/>
              </a:ext>
            </a:extLst>
          </p:cNvPr>
          <p:cNvSpPr txBox="1"/>
          <p:nvPr/>
        </p:nvSpPr>
        <p:spPr>
          <a:xfrm>
            <a:off x="9821634" y="1859346"/>
            <a:ext cx="14260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98EAEF-4DA4-45F5-AABE-10393695A14D}"/>
              </a:ext>
            </a:extLst>
          </p:cNvPr>
          <p:cNvSpPr txBox="1"/>
          <p:nvPr/>
        </p:nvSpPr>
        <p:spPr>
          <a:xfrm>
            <a:off x="4169694" y="3108496"/>
            <a:ext cx="14781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EDA088-BF4D-4D2B-B923-F52005CDAE4F}"/>
              </a:ext>
            </a:extLst>
          </p:cNvPr>
          <p:cNvSpPr txBox="1"/>
          <p:nvPr/>
        </p:nvSpPr>
        <p:spPr>
          <a:xfrm>
            <a:off x="7513385" y="3108496"/>
            <a:ext cx="14083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36177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B9E1A-4818-4E03-9C5C-56592F687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DA3B9-6278-40F1-AD20-628F5F029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18 </a:t>
            </a:r>
          </a:p>
        </p:txBody>
      </p:sp>
    </p:spTree>
    <p:extLst>
      <p:ext uri="{BB962C8B-B14F-4D97-AF65-F5344CB8AC3E}">
        <p14:creationId xmlns:p14="http://schemas.microsoft.com/office/powerpoint/2010/main" val="96225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29B6-8E2E-43BA-A693-A295D14B8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US" sz="7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A7F8F4-BCE1-4A80-AF10-552E9C2019BC}"/>
              </a:ext>
            </a:extLst>
          </p:cNvPr>
          <p:cNvSpPr txBox="1"/>
          <p:nvPr/>
        </p:nvSpPr>
        <p:spPr>
          <a:xfrm>
            <a:off x="470450" y="611463"/>
            <a:ext cx="26968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816410-6733-4DB9-9074-253E028C153D}"/>
              </a:ext>
            </a:extLst>
          </p:cNvPr>
          <p:cNvSpPr txBox="1"/>
          <p:nvPr/>
        </p:nvSpPr>
        <p:spPr>
          <a:xfrm>
            <a:off x="2534478" y="611463"/>
            <a:ext cx="1000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914A56-A670-4D73-B96B-AE7DBAB6771A}"/>
              </a:ext>
            </a:extLst>
          </p:cNvPr>
          <p:cNvSpPr txBox="1"/>
          <p:nvPr/>
        </p:nvSpPr>
        <p:spPr>
          <a:xfrm>
            <a:off x="4108174" y="690976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D3287D-9BAE-40C6-828B-ABE106874A7C}"/>
              </a:ext>
            </a:extLst>
          </p:cNvPr>
          <p:cNvSpPr txBox="1"/>
          <p:nvPr/>
        </p:nvSpPr>
        <p:spPr>
          <a:xfrm>
            <a:off x="5638800" y="701694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E4C0B6-5D02-4169-9DB7-667D5EF55185}"/>
              </a:ext>
            </a:extLst>
          </p:cNvPr>
          <p:cNvSpPr txBox="1"/>
          <p:nvPr/>
        </p:nvSpPr>
        <p:spPr>
          <a:xfrm>
            <a:off x="6965674" y="690976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DE71BE-B872-4182-ADD7-627DDD1BCB54}"/>
              </a:ext>
            </a:extLst>
          </p:cNvPr>
          <p:cNvSpPr txBox="1"/>
          <p:nvPr/>
        </p:nvSpPr>
        <p:spPr>
          <a:xfrm>
            <a:off x="8123583" y="690976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442BAB-8155-48D9-A23E-6069EC4BA8AC}"/>
              </a:ext>
            </a:extLst>
          </p:cNvPr>
          <p:cNvSpPr txBox="1"/>
          <p:nvPr/>
        </p:nvSpPr>
        <p:spPr>
          <a:xfrm>
            <a:off x="9281492" y="746713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14B355-2A6E-4805-88AD-2848C7F2718B}"/>
              </a:ext>
            </a:extLst>
          </p:cNvPr>
          <p:cNvSpPr txBox="1"/>
          <p:nvPr/>
        </p:nvSpPr>
        <p:spPr>
          <a:xfrm>
            <a:off x="683147" y="2316373"/>
            <a:ext cx="1000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9669B0-B23F-4886-B567-45F7F71195BF}"/>
              </a:ext>
            </a:extLst>
          </p:cNvPr>
          <p:cNvSpPr txBox="1"/>
          <p:nvPr/>
        </p:nvSpPr>
        <p:spPr>
          <a:xfrm>
            <a:off x="10469218" y="746713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010406E-A0AC-404B-94E2-EFE3B641637B}"/>
              </a:ext>
            </a:extLst>
          </p:cNvPr>
          <p:cNvSpPr txBox="1"/>
          <p:nvPr/>
        </p:nvSpPr>
        <p:spPr>
          <a:xfrm>
            <a:off x="2577547" y="2271354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1B2CEB-3B6C-4A56-9639-893E1AA96E82}"/>
              </a:ext>
            </a:extLst>
          </p:cNvPr>
          <p:cNvSpPr txBox="1"/>
          <p:nvPr/>
        </p:nvSpPr>
        <p:spPr>
          <a:xfrm>
            <a:off x="4184789" y="2316373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F796F1-6F89-401B-B69A-7BF41CCB24CA}"/>
              </a:ext>
            </a:extLst>
          </p:cNvPr>
          <p:cNvSpPr txBox="1"/>
          <p:nvPr/>
        </p:nvSpPr>
        <p:spPr>
          <a:xfrm>
            <a:off x="2105300" y="105733"/>
            <a:ext cx="8090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Counting backwards from 10-0</a:t>
            </a:r>
          </a:p>
        </p:txBody>
      </p:sp>
    </p:spTree>
    <p:extLst>
      <p:ext uri="{BB962C8B-B14F-4D97-AF65-F5344CB8AC3E}">
        <p14:creationId xmlns:p14="http://schemas.microsoft.com/office/powerpoint/2010/main" val="91370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FD86-3334-493C-AF91-6211227A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Counting by tens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3CBF3-8CB4-42DD-847C-B0E5B549A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467E7E-AA78-46A8-8DB5-6F4CF6FDE64A}"/>
              </a:ext>
            </a:extLst>
          </p:cNvPr>
          <p:cNvSpPr txBox="1"/>
          <p:nvPr/>
        </p:nvSpPr>
        <p:spPr>
          <a:xfrm>
            <a:off x="5638800" y="297542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946E1E-8DBB-4E39-9651-B6598A656406}"/>
              </a:ext>
            </a:extLst>
          </p:cNvPr>
          <p:cNvSpPr txBox="1"/>
          <p:nvPr/>
        </p:nvSpPr>
        <p:spPr>
          <a:xfrm>
            <a:off x="838200" y="2190598"/>
            <a:ext cx="1875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151C0C-BF21-4590-A6E0-A68A14D59F85}"/>
              </a:ext>
            </a:extLst>
          </p:cNvPr>
          <p:cNvSpPr txBox="1"/>
          <p:nvPr/>
        </p:nvSpPr>
        <p:spPr>
          <a:xfrm>
            <a:off x="2730500" y="2176083"/>
            <a:ext cx="15893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B18F27-238F-4302-8052-56E98CEECD26}"/>
              </a:ext>
            </a:extLst>
          </p:cNvPr>
          <p:cNvSpPr txBox="1"/>
          <p:nvPr/>
        </p:nvSpPr>
        <p:spPr>
          <a:xfrm>
            <a:off x="4767943" y="2190598"/>
            <a:ext cx="2233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30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677EDE-4822-4800-85A7-E7800E09B12C}"/>
              </a:ext>
            </a:extLst>
          </p:cNvPr>
          <p:cNvSpPr txBox="1"/>
          <p:nvPr/>
        </p:nvSpPr>
        <p:spPr>
          <a:xfrm>
            <a:off x="6476096" y="2190598"/>
            <a:ext cx="1498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E86910-9EFC-4BF3-BE91-C007811C3ECC}"/>
              </a:ext>
            </a:extLst>
          </p:cNvPr>
          <p:cNvSpPr txBox="1"/>
          <p:nvPr/>
        </p:nvSpPr>
        <p:spPr>
          <a:xfrm flipH="1">
            <a:off x="8084464" y="2229491"/>
            <a:ext cx="18959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50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BD4E1D-5397-4BCD-9A09-08FC7665A6B7}"/>
              </a:ext>
            </a:extLst>
          </p:cNvPr>
          <p:cNvSpPr txBox="1"/>
          <p:nvPr/>
        </p:nvSpPr>
        <p:spPr>
          <a:xfrm flipH="1">
            <a:off x="9779008" y="2234141"/>
            <a:ext cx="15076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60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DA3DB5-C61F-43E0-B71A-E0081C7EBF30}"/>
              </a:ext>
            </a:extLst>
          </p:cNvPr>
          <p:cNvSpPr txBox="1"/>
          <p:nvPr/>
        </p:nvSpPr>
        <p:spPr>
          <a:xfrm>
            <a:off x="1062265" y="3745743"/>
            <a:ext cx="1875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70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6C5BEF-7CDF-4938-8A3C-83D6531DBB19}"/>
              </a:ext>
            </a:extLst>
          </p:cNvPr>
          <p:cNvSpPr txBox="1"/>
          <p:nvPr/>
        </p:nvSpPr>
        <p:spPr>
          <a:xfrm>
            <a:off x="2841644" y="3705865"/>
            <a:ext cx="14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80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09BD75-DCCF-47E9-B842-BE74607DA177}"/>
              </a:ext>
            </a:extLst>
          </p:cNvPr>
          <p:cNvSpPr txBox="1"/>
          <p:nvPr/>
        </p:nvSpPr>
        <p:spPr>
          <a:xfrm>
            <a:off x="4793785" y="3701216"/>
            <a:ext cx="1875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90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32ACF3-E5E7-4F04-BE0C-2F0610466CE8}"/>
              </a:ext>
            </a:extLst>
          </p:cNvPr>
          <p:cNvSpPr txBox="1"/>
          <p:nvPr/>
        </p:nvSpPr>
        <p:spPr>
          <a:xfrm>
            <a:off x="6408001" y="3636923"/>
            <a:ext cx="20829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80017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10" grpId="0"/>
      <p:bldP spid="14" grpId="0"/>
      <p:bldP spid="16" grpId="0"/>
      <p:bldP spid="17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BB7FC-A30B-4BDF-888D-588C416F8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6000" b="1" dirty="0"/>
              <a:t>0  1  2  3  4  5  6  7  8  9  10  11  12  13  14  15  16  17  18  19  20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9C1E41-178F-4078-B232-177CAB4DB97F}"/>
              </a:ext>
            </a:extLst>
          </p:cNvPr>
          <p:cNvSpPr txBox="1"/>
          <p:nvPr/>
        </p:nvSpPr>
        <p:spPr>
          <a:xfrm>
            <a:off x="1712686" y="449942"/>
            <a:ext cx="84037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Counting from 0-20</a:t>
            </a:r>
          </a:p>
        </p:txBody>
      </p:sp>
    </p:spTree>
    <p:extLst>
      <p:ext uri="{BB962C8B-B14F-4D97-AF65-F5344CB8AC3E}">
        <p14:creationId xmlns:p14="http://schemas.microsoft.com/office/powerpoint/2010/main" val="316961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7E27E-CD57-4284-B2F3-2E7A1FAA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678606-D2EA-4E64-A5D4-35E677CDF194}"/>
              </a:ext>
            </a:extLst>
          </p:cNvPr>
          <p:cNvSpPr txBox="1"/>
          <p:nvPr/>
        </p:nvSpPr>
        <p:spPr>
          <a:xfrm>
            <a:off x="179023" y="1473982"/>
            <a:ext cx="894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B44F3E-C451-4600-8DC6-B0E30D2755B5}"/>
              </a:ext>
            </a:extLst>
          </p:cNvPr>
          <p:cNvSpPr txBox="1"/>
          <p:nvPr/>
        </p:nvSpPr>
        <p:spPr>
          <a:xfrm flipH="1">
            <a:off x="1391792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123781-A4E6-4C6D-B8D5-ECD86451821B}"/>
              </a:ext>
            </a:extLst>
          </p:cNvPr>
          <p:cNvSpPr txBox="1"/>
          <p:nvPr/>
        </p:nvSpPr>
        <p:spPr>
          <a:xfrm>
            <a:off x="2721034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B1154-A067-4472-93EB-59924ED50EE6}"/>
              </a:ext>
            </a:extLst>
          </p:cNvPr>
          <p:cNvSpPr txBox="1"/>
          <p:nvPr/>
        </p:nvSpPr>
        <p:spPr>
          <a:xfrm>
            <a:off x="4092506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9BC3C5-06CA-4709-BF14-6FF6D96EF35D}"/>
              </a:ext>
            </a:extLst>
          </p:cNvPr>
          <p:cNvSpPr txBox="1"/>
          <p:nvPr/>
        </p:nvSpPr>
        <p:spPr>
          <a:xfrm>
            <a:off x="5330307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355A1B-34F1-4B92-98E9-483AA352A421}"/>
              </a:ext>
            </a:extLst>
          </p:cNvPr>
          <p:cNvSpPr txBox="1"/>
          <p:nvPr/>
        </p:nvSpPr>
        <p:spPr>
          <a:xfrm>
            <a:off x="8985659" y="3437967"/>
            <a:ext cx="1764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6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EBE2F6-EC03-483D-9B84-67485EED0E79}"/>
              </a:ext>
            </a:extLst>
          </p:cNvPr>
          <p:cNvSpPr txBox="1"/>
          <p:nvPr/>
        </p:nvSpPr>
        <p:spPr>
          <a:xfrm>
            <a:off x="6693862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6DC83FF-7CAD-45C1-AF4A-F23B5685B22C}"/>
              </a:ext>
            </a:extLst>
          </p:cNvPr>
          <p:cNvSpPr txBox="1"/>
          <p:nvPr/>
        </p:nvSpPr>
        <p:spPr>
          <a:xfrm>
            <a:off x="7927430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CE28A80-75FC-4BC2-B968-447A28734CAF}"/>
              </a:ext>
            </a:extLst>
          </p:cNvPr>
          <p:cNvSpPr txBox="1"/>
          <p:nvPr/>
        </p:nvSpPr>
        <p:spPr>
          <a:xfrm>
            <a:off x="9160998" y="1483801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7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20F9D9D-5F80-4ECE-83D1-EFBF26940E71}"/>
              </a:ext>
            </a:extLst>
          </p:cNvPr>
          <p:cNvSpPr txBox="1"/>
          <p:nvPr/>
        </p:nvSpPr>
        <p:spPr>
          <a:xfrm>
            <a:off x="10394344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515BB30-A9A0-400E-9ED0-93276FB7EA1D}"/>
              </a:ext>
            </a:extLst>
          </p:cNvPr>
          <p:cNvSpPr txBox="1"/>
          <p:nvPr/>
        </p:nvSpPr>
        <p:spPr>
          <a:xfrm>
            <a:off x="179023" y="3325490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A41082-768E-44B5-9179-73C5A40325D1}"/>
              </a:ext>
            </a:extLst>
          </p:cNvPr>
          <p:cNvSpPr txBox="1"/>
          <p:nvPr/>
        </p:nvSpPr>
        <p:spPr>
          <a:xfrm>
            <a:off x="1274077" y="3325490"/>
            <a:ext cx="17649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1E0D3F1-F431-4DEB-9364-F2A3D5B64703}"/>
              </a:ext>
            </a:extLst>
          </p:cNvPr>
          <p:cNvSpPr txBox="1"/>
          <p:nvPr/>
        </p:nvSpPr>
        <p:spPr>
          <a:xfrm>
            <a:off x="3039047" y="3325490"/>
            <a:ext cx="250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3263497-C7C4-410D-87EE-B882E80C4617}"/>
              </a:ext>
            </a:extLst>
          </p:cNvPr>
          <p:cNvSpPr txBox="1"/>
          <p:nvPr/>
        </p:nvSpPr>
        <p:spPr>
          <a:xfrm>
            <a:off x="4800535" y="3325490"/>
            <a:ext cx="1444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03DE612-F7DB-4EF2-BDB5-A6FAFE90DC1D}"/>
              </a:ext>
            </a:extLst>
          </p:cNvPr>
          <p:cNvSpPr txBox="1"/>
          <p:nvPr/>
        </p:nvSpPr>
        <p:spPr>
          <a:xfrm>
            <a:off x="6547987" y="3325490"/>
            <a:ext cx="1733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C06EB1-6EF9-4CE9-9B5E-77E4A0663B1A}"/>
              </a:ext>
            </a:extLst>
          </p:cNvPr>
          <p:cNvSpPr txBox="1"/>
          <p:nvPr/>
        </p:nvSpPr>
        <p:spPr>
          <a:xfrm>
            <a:off x="8234530" y="3325490"/>
            <a:ext cx="18368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BA7DC0A-278D-4942-8DE1-8E70DB9607FC}"/>
              </a:ext>
            </a:extLst>
          </p:cNvPr>
          <p:cNvSpPr txBox="1"/>
          <p:nvPr/>
        </p:nvSpPr>
        <p:spPr>
          <a:xfrm>
            <a:off x="9842066" y="3315671"/>
            <a:ext cx="1910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9ED279-C5E6-4BF9-AA02-4C8D60E1ACC0}"/>
              </a:ext>
            </a:extLst>
          </p:cNvPr>
          <p:cNvSpPr txBox="1"/>
          <p:nvPr/>
        </p:nvSpPr>
        <p:spPr>
          <a:xfrm>
            <a:off x="1509486" y="348343"/>
            <a:ext cx="8884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Numbers from 0-15</a:t>
            </a:r>
          </a:p>
        </p:txBody>
      </p:sp>
    </p:spTree>
    <p:extLst>
      <p:ext uri="{BB962C8B-B14F-4D97-AF65-F5344CB8AC3E}">
        <p14:creationId xmlns:p14="http://schemas.microsoft.com/office/powerpoint/2010/main" val="400687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37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BFD8B7-FD09-4DC0-80FE-8F57F65A9C27}"/>
              </a:ext>
            </a:extLst>
          </p:cNvPr>
          <p:cNvSpPr txBox="1"/>
          <p:nvPr/>
        </p:nvSpPr>
        <p:spPr>
          <a:xfrm>
            <a:off x="8287655" y="2075543"/>
            <a:ext cx="2830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16</a:t>
            </a:r>
          </a:p>
        </p:txBody>
      </p:sp>
      <p:pic>
        <p:nvPicPr>
          <p:cNvPr id="3074" name="Picture 2" descr="Sixteen soccer balls with flags of the 2012 European Championshi ⬇ Stock  Photo, Image by © mbangemann #8553301">
            <a:extLst>
              <a:ext uri="{FF2B5EF4-FFF2-40B4-BE49-F238E27FC236}">
                <a16:creationId xmlns:a16="http://schemas.microsoft.com/office/drawing/2014/main" id="{C36A3C0D-DE7A-41F6-89DA-06AE1DC255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87" y="388710"/>
            <a:ext cx="6225155" cy="6225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56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ounting the Number of Objects - Common Core: Kindergarten Math">
            <a:extLst>
              <a:ext uri="{FF2B5EF4-FFF2-40B4-BE49-F238E27FC236}">
                <a16:creationId xmlns:a16="http://schemas.microsoft.com/office/drawing/2014/main" id="{0EF5A47B-D7D7-403D-8232-2B963B7CA5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4" y="1"/>
            <a:ext cx="7924800" cy="779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FEE9F6-4E9B-4F92-82E6-251F7A592760}"/>
              </a:ext>
            </a:extLst>
          </p:cNvPr>
          <p:cNvSpPr txBox="1"/>
          <p:nvPr/>
        </p:nvSpPr>
        <p:spPr>
          <a:xfrm flipH="1">
            <a:off x="8810172" y="2786742"/>
            <a:ext cx="29609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11717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now Number Names in Order and Pair Objects with a Number Name:  CCSS.Math.Content.K.CC.B.4a - Common Core: Kindergarten Math">
            <a:extLst>
              <a:ext uri="{FF2B5EF4-FFF2-40B4-BE49-F238E27FC236}">
                <a16:creationId xmlns:a16="http://schemas.microsoft.com/office/drawing/2014/main" id="{8B606E15-87B3-47B7-B64C-5EDA600205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36229" cy="728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ABB1D0-C899-49D6-B357-877C36776544}"/>
              </a:ext>
            </a:extLst>
          </p:cNvPr>
          <p:cNvSpPr txBox="1"/>
          <p:nvPr/>
        </p:nvSpPr>
        <p:spPr>
          <a:xfrm>
            <a:off x="8171542" y="2445657"/>
            <a:ext cx="300445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86251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unting the Number of Objects - Common Core: Kindergarten Math">
            <a:extLst>
              <a:ext uri="{FF2B5EF4-FFF2-40B4-BE49-F238E27FC236}">
                <a16:creationId xmlns:a16="http://schemas.microsoft.com/office/drawing/2014/main" id="{307EBB50-2884-49AD-843D-B1604A5605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3712" cy="750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C38A2E-547F-4402-A459-3A54A6D706B7}"/>
              </a:ext>
            </a:extLst>
          </p:cNvPr>
          <p:cNvSpPr txBox="1"/>
          <p:nvPr/>
        </p:nvSpPr>
        <p:spPr>
          <a:xfrm>
            <a:off x="8186056" y="3004457"/>
            <a:ext cx="29464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7815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139</Words>
  <Application>Microsoft Office PowerPoint</Application>
  <PresentationFormat>Widescreen</PresentationFormat>
  <Paragraphs>77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Counting by tens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N.Nimri</cp:lastModifiedBy>
  <cp:revision>32</cp:revision>
  <dcterms:created xsi:type="dcterms:W3CDTF">2021-03-22T10:22:17Z</dcterms:created>
  <dcterms:modified xsi:type="dcterms:W3CDTF">2021-03-23T09:46:17Z</dcterms:modified>
</cp:coreProperties>
</file>