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14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52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BD77-F9BF-4447-8E50-87C9262C4B4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0DDC-5594-061F-88E1-D9FCF8FE5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Grammar Book </a:t>
            </a:r>
            <a:br>
              <a:rPr lang="en-US" dirty="0"/>
            </a:br>
            <a:r>
              <a:rPr lang="en-US" dirty="0"/>
              <a:t>Grade 5 National</a:t>
            </a:r>
            <a:br>
              <a:rPr lang="en-US" dirty="0"/>
            </a:br>
            <a:r>
              <a:rPr lang="en-US" dirty="0"/>
              <a:t>unit 7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B4A41-C0FA-1315-B59B-B84C1FDB8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Pages 40+41+42+43</a:t>
            </a:r>
          </a:p>
        </p:txBody>
      </p:sp>
    </p:spTree>
    <p:extLst>
      <p:ext uri="{BB962C8B-B14F-4D97-AF65-F5344CB8AC3E}">
        <p14:creationId xmlns:p14="http://schemas.microsoft.com/office/powerpoint/2010/main" val="2644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CEC9-7CE4-AE33-E592-32EC830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7EAB4-4FCB-CF57-B67D-0EFC351ED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34" y="749394"/>
            <a:ext cx="8489245" cy="36823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5DAB-F2A7-36FB-59F4-BE1DE481F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2" y="4289612"/>
            <a:ext cx="9977717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AF871-4220-6A8B-60E2-4CFF2747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887507"/>
            <a:ext cx="9345706" cy="2891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83E53-87DA-F9FC-3A8C-D2535075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66" y="3429000"/>
            <a:ext cx="9112622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91C08-3876-ECC0-716C-5DE445D9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813663"/>
            <a:ext cx="9923929" cy="44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08338-43A5-2BF7-3DB1-283E9F07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" y="524435"/>
            <a:ext cx="9923929" cy="5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3D463-2825-DC58-A405-685D3E19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968188"/>
            <a:ext cx="10097909" cy="52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126EA-6630-2B9E-FD41-42793084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981634"/>
            <a:ext cx="9602540" cy="49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41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Grammar Book  Grade 5 National unit 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Book  Grade 5 National unit 7</dc:title>
  <dc:creator>Nour Masri</dc:creator>
  <cp:lastModifiedBy>N.AlFarraj</cp:lastModifiedBy>
  <cp:revision>2</cp:revision>
  <dcterms:created xsi:type="dcterms:W3CDTF">2023-03-08T09:24:45Z</dcterms:created>
  <dcterms:modified xsi:type="dcterms:W3CDTF">2023-03-14T17:45:16Z</dcterms:modified>
</cp:coreProperties>
</file>