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1B37BA9-0B92-413F-9F64-AF0C390437F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7C2B5B5-9D21-48DC-A939-19064523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0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7BA9-0B92-413F-9F64-AF0C390437F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B5B5-9D21-48DC-A939-19064523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5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7BA9-0B92-413F-9F64-AF0C390437F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B5B5-9D21-48DC-A939-19064523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2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7BA9-0B92-413F-9F64-AF0C390437F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B5B5-9D21-48DC-A939-19064523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78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7BA9-0B92-413F-9F64-AF0C390437F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B5B5-9D21-48DC-A939-19064523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52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7BA9-0B92-413F-9F64-AF0C390437F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B5B5-9D21-48DC-A939-19064523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35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7BA9-0B92-413F-9F64-AF0C390437F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B5B5-9D21-48DC-A939-19064523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87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1B37BA9-0B92-413F-9F64-AF0C390437F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B5B5-9D21-48DC-A939-19064523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01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1B37BA9-0B92-413F-9F64-AF0C390437F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B5B5-9D21-48DC-A939-19064523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7BA9-0B92-413F-9F64-AF0C390437F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B5B5-9D21-48DC-A939-19064523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87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7BA9-0B92-413F-9F64-AF0C390437F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B5B5-9D21-48DC-A939-19064523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48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7BA9-0B92-413F-9F64-AF0C390437F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B5B5-9D21-48DC-A939-19064523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14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7BA9-0B92-413F-9F64-AF0C390437F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B5B5-9D21-48DC-A939-19064523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62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7BA9-0B92-413F-9F64-AF0C390437F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B5B5-9D21-48DC-A939-19064523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77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7BA9-0B92-413F-9F64-AF0C390437F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B5B5-9D21-48DC-A939-19064523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4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7BA9-0B92-413F-9F64-AF0C390437F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B5B5-9D21-48DC-A939-19064523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15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7BA9-0B92-413F-9F64-AF0C390437F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B5B5-9D21-48DC-A939-19064523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1B37BA9-0B92-413F-9F64-AF0C390437F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7C2B5B5-9D21-48DC-A939-19064523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2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36318-BE75-01B9-E0E1-7AE410A4F1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Oxford Discover 5</a:t>
            </a:r>
            <a:br>
              <a:rPr lang="en-US"/>
            </a:br>
            <a:r>
              <a:rPr lang="en-US"/>
              <a:t>Workbook</a:t>
            </a:r>
            <a:br>
              <a:rPr lang="en-US"/>
            </a:br>
            <a:br>
              <a:rPr lang="en-US" dirty="0"/>
            </a:br>
            <a:r>
              <a:rPr lang="en-US" dirty="0"/>
              <a:t>Unit 7</a:t>
            </a:r>
            <a:br>
              <a:rPr lang="en-US" dirty="0"/>
            </a:br>
            <a:r>
              <a:rPr lang="en-US" sz="4400" dirty="0"/>
              <a:t>Pages 62+63+66+67+68+69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852752-B891-7E4E-257E-676E754EF9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34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559380-A455-2D3B-3B47-E2D58978E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128" y="928338"/>
            <a:ext cx="8767483" cy="500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64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701760-3461-922F-9E86-925DE37DF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471" y="1052181"/>
            <a:ext cx="9332257" cy="528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30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1B9198-8338-7598-E7B4-E0C92FEFC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987" y="1618997"/>
            <a:ext cx="8875059" cy="437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40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F032BB-1F0B-D520-92C2-C27544629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58" y="1062318"/>
            <a:ext cx="9870141" cy="529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18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D626C6-EDAD-A002-69FC-94C609845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894" y="820272"/>
            <a:ext cx="7988821" cy="1963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B62576-180A-BD41-A891-FCDD46E58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917" y="2783542"/>
            <a:ext cx="8780930" cy="38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10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680FD3-D87B-BE9F-E547-EF45AB063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448" y="443753"/>
            <a:ext cx="8915400" cy="23532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EB5DBF-3522-8F5B-7DBD-2E7970A2B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737084"/>
            <a:ext cx="10004612" cy="36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06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8DFD59-4274-AA6F-B61A-9F3E47B1F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318" y="847364"/>
            <a:ext cx="9412941" cy="558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13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CCD409-277E-3032-285F-1291332CA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309" y="2123414"/>
            <a:ext cx="8821381" cy="47345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3AF376-6B47-E7FC-CAB1-AB5AC0F83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309" y="1222516"/>
            <a:ext cx="3734321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50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8AD6E0-94A4-053D-4A4A-B7E917B07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467" y="1919077"/>
            <a:ext cx="9431066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065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</TotalTime>
  <Words>12</Words>
  <Application>Microsoft Office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 Boardroom</vt:lpstr>
      <vt:lpstr>Oxford Discover 5 Workbook  Unit 7 Pages 62+63+66+67+68+69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Oxford Discover Workbook Unit 7 Pages 62+63+66+67+68+69</dc:title>
  <dc:creator>Nour Masri</dc:creator>
  <cp:lastModifiedBy>N.AlFarraj</cp:lastModifiedBy>
  <cp:revision>3</cp:revision>
  <dcterms:created xsi:type="dcterms:W3CDTF">2023-03-09T08:35:13Z</dcterms:created>
  <dcterms:modified xsi:type="dcterms:W3CDTF">2023-03-14T17:41:05Z</dcterms:modified>
</cp:coreProperties>
</file>