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013F7-E6A9-4AD4-B52B-E4B19F61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46" y="106018"/>
            <a:ext cx="10252436" cy="2175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674DED-B9C1-4381-A5D0-187D899A15A8}"/>
              </a:ext>
            </a:extLst>
          </p:cNvPr>
          <p:cNvSpPr/>
          <p:nvPr/>
        </p:nvSpPr>
        <p:spPr>
          <a:xfrm>
            <a:off x="3847916" y="3244334"/>
            <a:ext cx="449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https://wordwall.net/ar/resource/26519684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05A27-0C4F-4C14-A385-EC1B48D7AF7A}"/>
              </a:ext>
            </a:extLst>
          </p:cNvPr>
          <p:cNvSpPr/>
          <p:nvPr/>
        </p:nvSpPr>
        <p:spPr>
          <a:xfrm>
            <a:off x="3905623" y="3880438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https://wordwall.net/ar/resource/6779025</a:t>
            </a:r>
          </a:p>
        </p:txBody>
      </p:sp>
    </p:spTree>
    <p:extLst>
      <p:ext uri="{BB962C8B-B14F-4D97-AF65-F5344CB8AC3E}">
        <p14:creationId xmlns:p14="http://schemas.microsoft.com/office/powerpoint/2010/main" val="413153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04B13-89DE-4DD8-BF88-4533D2AA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818"/>
            <a:ext cx="11821478" cy="62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21C02-9B6B-44A4-8DEF-7F2BD790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" y="0"/>
            <a:ext cx="12026399" cy="6170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61BAC-9C39-49B9-BD76-E74B7950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1" y="198782"/>
            <a:ext cx="11341376" cy="57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2FC79-2C64-4906-B944-B83830D5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790"/>
            <a:ext cx="12032974" cy="49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69AB06-DFEE-4A34-A6C9-449F2FA8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270"/>
            <a:ext cx="12115528" cy="66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6B8436-8BD9-437A-B5B2-AEFACC9B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410817"/>
            <a:ext cx="11939042" cy="60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ABD05-711C-42B9-A41C-651E0144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225287"/>
            <a:ext cx="12137519" cy="62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3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317B8A-EF3A-4EFD-B155-43D84337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65043"/>
            <a:ext cx="11944013" cy="6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205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1384</TotalTime>
  <Words>22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19</cp:revision>
  <dcterms:created xsi:type="dcterms:W3CDTF">2022-03-28T19:05:19Z</dcterms:created>
  <dcterms:modified xsi:type="dcterms:W3CDTF">2023-03-14T13:25:57Z</dcterms:modified>
</cp:coreProperties>
</file>