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4T10:07:14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2149 101 220 0 0,'0'0'329'0'0,"0"0"-3"0"0,0 0-16 0 0,0 0 4 0 0,0 0 17 0 0,8-10 3782 0 0,8-10-2183 0 0,7-31 669 0 0,-23 50-2413 0 0,0-17 1779 0 0,-156 86-523 0 0,-15-35-570 0 0,168-33-843 0 0,-1-1 1 0 0,1 1 0 0 0,0-1 0 0 0,0 0-1 0 0,0 0 1 0 0,-1-1 0 0 0,1 1 0 0 0,0-1-1 0 0,0 1 1 0 0,1-1 0 0 0,-1 0 0 0 0,0 0-1 0 0,1 0 1 0 0,-1 0 0 0 0,1-1 0 0 0,-1 1-1 0 0,1-1 1 0 0,0 0 0 0 0,0 1 0 0 0,1-1-1 0 0,-1 0 1 0 0,-1-2-30 0 0,-40-35 126 0 0,-68 48-130 0 0,-242 52 644 0 0,239-94 576 0 0,-152 47-558 0 0,194-32-439 0 0,42-3-171 0 0,-102 35-186 0 0,54 3 312 0 0,-5 0-154 0 0,81-16-11 0 0,-45-22 110 0 0,42 19-123 0 0,-1 1 0 0 0,1-1-1 0 0,-1 1 1 0 0,0 0 0 0 0,1 0-1 0 0,-1 1 1 0 0,0 0 0 0 0,0 0-1 0 0,0 0 1 0 0,0 0 0 0 0,0 1-1 0 0,0 0 1 0 0,0 1 0 0 0,0-1-1 0 0,0 1 1 0 0,0 0 0 0 0,0 1-1 0 0,0-1 1 0 0,0 1 0 0 0,1 0-1 0 0,-1 1 1 0 0,1-1 0 0 0,-1 1-1 0 0,-3 3 5 0 0,-14 3-3 0 0,-77 16 60 0 0,98-25-51 0 0,2 0-15 0 0,-48-4 10 0 0,10 16-94 0 0,-62 30-3247 0 0,97-41 2600 0 0,-1 0-553 0 0,1 2-4166 0 0,-3 5 1126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4T10:09:22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981 33 32,'0'0'524,"0"0"-19,0 0-15,0 0-15,0 0-29,0 0-30,0 0-30,0 0-33,-5 1-11,-181 30 1766,-1-9-1,-2-7 1,-8-9-2108,62 4 692,133-10-672,2 0-3,0 0 2,0 0 10,0 0-12,5 1 5,49 6 124,1-3 0,-1-3 0,1-2 0,0-2 0,36-8-146,44 0 161,329-25 647,-335 30-119,-127 6-586,6-1 747,-50-7-764,-1 2 0,0 2 0,-1 2 0,1 2-1,-19 3-85,-27-1 94,-243 23 182,-2 19 732,292-39-555,384-47-331,284-29-159,-499 64 104,-973 75 186,543-40 95,283-27-298,-18 2 141,56-2-120,670-54 96,-407 42-130,-280 11-26,7 1 47,-700 33 13,489-21-1227,235 15-6412,-18-22 4014,3 0 270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1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935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396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06508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252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088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27669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59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7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1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4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81102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6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3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8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39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2.xml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2C5647-9AAC-43B9-BF2A-CF07B730E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0" y="119269"/>
            <a:ext cx="11920399" cy="41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7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1C9334-D446-45FC-8876-E2776E49C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5" y="662610"/>
            <a:ext cx="11143221" cy="47045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685A518-0C32-4307-9903-B8952BBEB977}"/>
                  </a:ext>
                </a:extLst>
              </p14:cNvPr>
              <p14:cNvContentPartPr/>
              <p14:nvPr/>
            </p14:nvContentPartPr>
            <p14:xfrm>
              <a:off x="9578421" y="5000562"/>
              <a:ext cx="790920" cy="53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685A518-0C32-4307-9903-B8952BBEB9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0781" y="4982922"/>
                <a:ext cx="826560" cy="8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459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CD4304-86E8-4815-9B1F-789DA2FE6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67" y="423240"/>
            <a:ext cx="4607616" cy="49438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D6FB56-6B58-42AF-A007-487CB2449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583" y="600904"/>
            <a:ext cx="6824870" cy="35072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7F9412C-46C9-45CB-8431-E06278D9210E}"/>
                  </a:ext>
                </a:extLst>
              </p14:cNvPr>
              <p14:cNvContentPartPr/>
              <p14:nvPr/>
            </p14:nvContentPartPr>
            <p14:xfrm>
              <a:off x="9143541" y="2631762"/>
              <a:ext cx="434880" cy="47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7F9412C-46C9-45CB-8431-E06278D921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25901" y="2614122"/>
                <a:ext cx="470520" cy="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883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0F3F42-EA44-4C26-A14B-A925A1379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5" y="556591"/>
            <a:ext cx="12092190" cy="57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4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B7BEE2-4267-4D68-B104-BAE07FA2D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776" y="291841"/>
            <a:ext cx="12432776" cy="47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8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4A8BAC-3442-443D-9DCD-9B539D8EE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84692"/>
            <a:ext cx="12032974" cy="558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1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0A057A-174C-4DA4-B1C4-DD8CBB648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8" y="397952"/>
            <a:ext cx="12152802" cy="604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86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2082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9</cp:revision>
  <dcterms:created xsi:type="dcterms:W3CDTF">2022-03-22T18:34:46Z</dcterms:created>
  <dcterms:modified xsi:type="dcterms:W3CDTF">2023-03-14T13:24:02Z</dcterms:modified>
</cp:coreProperties>
</file>