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57" r:id="rId5"/>
    <p:sldId id="258" r:id="rId6"/>
    <p:sldId id="269" r:id="rId7"/>
    <p:sldId id="268" r:id="rId8"/>
    <p:sldId id="267" r:id="rId9"/>
    <p:sldId id="266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1290.03943" units="1/cm"/>
          <inkml:channelProperty channel="Y" name="resolution" value="2064.713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25T18:16:53.006"/>
    </inkml:context>
    <inkml:brush xml:id="br0">
      <inkml:brushProperty name="width" value="0.15875" units="cm"/>
      <inkml:brushProperty name="height" value="0.15875" units="cm"/>
      <inkml:brushProperty name="fitToCurve" value="1"/>
    </inkml:brush>
  </inkml:definitions>
  <inkml:trace contextRef="#ctx0" brushRef="#br0">894 21 56 0,'6'-4'64'0,"-6"4"-6"0,0 0-4 0,0 0 2 0,0 0-4 15,2-4 1-15,-2 4-7 0,0 0-10 0,0 0 4 16,0 0-9-16,0 0-2 0,0 0-4 16,0 0 2-16,0 0 5 0,0 0-10 0,0 0-5 0,0 0-6 15,0 0 6-15,5-4-1 0,-5 4-3 0,0 0 5 16,0 0-3-16,0 0-7 0,0 0 4 0,0 0-6 15,0 0-1-15,0 0-3 0,0 0-4 0,0 0-12 32,0 0-4-32,0 0-4 0,1 15-5 0,-1-15-6 15,0 0-11-15,-1 8-12 0,1-8-46 0,-5 6-109 0,3-2 50 16</inkml:trace>
  <inkml:trace contextRef="#ctx0" brushRef="#br0" timeOffset="19468">1103 49 76 0,'3'-7'169'0,"-3"7"-9"0,0 0-12 0,0 0-10 0,0 0-4 15,0 0 3-15,0 0 1 0,0 0 0 0,-23 18-7 16,15-5-4-16,-2 2-4 0,-3 0-8 0,-2 5-3 16,1 0-4-16,-1 7-1 0,-7 4 13 0,2 4-5 15,-6-3-8-15,0 7-6 0,-1 0-6 0,-1 4-3 16,-9 2-3-16,-7 12-8 0,1-2-8 0,-3 1-10 15,9-16-2-15,-8 18-4 0,5-15-2 0,7 0-8 16,-15 9-3-16,13-9-1 0,1-6-3 0,-1 2-3 16,1 1-2-16,3-6-5 0,-1 1 2 0,0-1-5 15,-3-4 0-15,8-2-3 0,0 3 3 0,5-11-5 16,2 3-1-16,3-3-5 0,-2-2 3 0,5-6-3 16,3 2-4-16,-1-3 1 0,4 4-1 0,-4-6 1 15,3-1-1-15,4 2-13 0,-3-7-16 0,1 1-12 16,7-4-15-16,-3 4-23 0,3-4-20 0,0 0-26 15,0 0-31-15,0 0-34 0,0 0-36 0,23-22-28 16,-10 11-193-16,0-2-469 0,4-6 208 0</inkml:trace>
  <inkml:trace contextRef="#ctx0" brushRef="#br0" timeOffset="19906">538 35 32 0,'0'-8'218'16,"0"1"-3"-16,0 1-2 0,-4 1-7 0,4 5-11 0,4-9-7 15,-4 9-15-15,-4-5-12 0,4 5-8 0,0 0-8 16,4-6-12-16,-4 6-8 0,0 0-2 0,0 0-2 15,0 0-1-15,2 24-6 0,4-12-3 16,-5 4 0-16,6 7-4 0,3 2-5 0,0 9-9 16,2 7 12-16,2 0 0 0,-1-2-10 0,6 6-9 0,-4-2 1 15,1 4 5-15,-3-3-10 0,6 2-2 0,-4-6 2 16,2 5 1-16,0-3-6 0,0 4 3 16,-2-3-4-16,0-4-2 0,4 4 0 0,-2 1-9 15,9-1 16-15,-12 1-8 0,6 1-6 0,-7-7 1 0,7 6-2 16,-6-6-3-16,0-1-6 0,0-11-2 0,-2 0-3 15,5 6 0-15,-3-3-15 0,-2-4 11 16,2-4-6-16,-2 1-3 0,-4-4-6 0,3-2-2 16,-4 0-3-16,4 0-3 0,-6-3-2 0,-1 1-2 15,-1-6-11-15,0 5-24 0,2-4-25 0,-5-2-32 0,0 0-45 16,0 0-43-16,3 0-41 0,-3-1-43 0,0-1-66 16,0-5-53-16,-6 6-298 0,6-6-715 0,-8 7 316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1290.03943" units="1/cm"/>
          <inkml:channelProperty channel="Y" name="resolution" value="2064.713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25T18:16:48.613"/>
    </inkml:context>
    <inkml:brush xml:id="br0">
      <inkml:brushProperty name="width" value="0.15875" units="cm"/>
      <inkml:brushProperty name="height" value="0.15875" units="cm"/>
      <inkml:brushProperty name="fitToCurve" value="1"/>
    </inkml:brush>
  </inkml:definitions>
  <inkml:trace contextRef="#ctx0" brushRef="#br0">211 237 60 0,'1'-6'134'0,"-1"6"2"0,2-8-5 16,2 4 3-16,-4 4-3 0,6-11 3 0,-4 8 1 16,-1-4 0-16,-1 7 2 0,5-8-2 0,-5 8-2 15,2-5-2-15,-2 5-7 0,0 0-6 0,0 0-8 0,6-4-3 16,-6 4-8-16,0 0-6 0,0 0-9 16,0 0-5-16,0 0-9 0,0 0-3 0,0 0-1 15,0 0-3-15,0 0 5 0,0 0-1 0,0 0-2 16,0 17 3-16,4-10-5 0,-4-7-4 0,-4 7 0 15,4 0 4-15,0 4 7 0,-2-4-4 0,-2 0 0 16,2 5-3-16,-3 1 12 0,4 2-6 0,-7 2-3 16,-4 5-6-16,4-7 9 0,-6 10-8 0,2-3 0 15,-2 2-5-15,1 0-10 0,-1-1 12 0,-6-1-13 16,4 1-9-16,3-3-1 0,3-6 7 0,0 9-8 16,1-6-3-16,2-2 5 0,0-3 1 0,1-4-16 15,1 3 4-15,2-4 2 0,-3-1-4 0,3 1-8 16,0-2 0-16,1 2 2 0,-3-2-2 0,5-5-3 15,-1 6-3-15,1-6 3 0,-5 2 2 0,5-2-2 16,0 7-4-16,0-7 2 0,0 0 0 0,6 7 1 0,-6-7 13 16,8 6-8-16,-2-3 2 0,0-2 4 15,1 2-3-15,0-2 0 0,-7-1 10 0,17 4 0 16,-5-2 6-16,8-1-4 0,-6-1 7 0,5 0 2 16,1 4-2-16,3-4-13 0,4-1 15 0,1-2 4 0,-1 2-6 15,6 1 1-15,-6-6-4 0,5 3-3 0,10 1-3 16,-14-1 6-16,2 1 0 0,2-2-4 15,-4 0 5-15,0 1-2 0,5 2 0 0,1-3-3 16,-2 2 0-16,-1 0-11 0,0-1 0 0,0 3 3 0,-5 0-2 16,-5 0-2-16,-1-2-3 0,0 2-1 0,0 0-4 15,-6 0 4-15,1 0-10 0,4 0 7 0,-6 0-4 16,-5 0-2-16,6 0 1 0,-3 0 2 16,-2 0-3-16,2 2-4 0,-11-2 3 0,9 0-4 0,-9 0-19 15,14 3-19-15,-10-2-14 0,-4-1-22 0,0 0-26 16,8 1-23-16,-8-1-23 0,0 0-21 0,0 0-20 15,7 2-26-15,-7-2-29 0,0 0-31 0,0 0-31 16,0 0-29-16,10-7-263 0,-7 5-644 0,-3 2 285 16</inkml:trace>
  <inkml:trace contextRef="#ctx0" brushRef="#br0" timeOffset="23095">1012 374 95 0,'0'0'148'15,"-2"-7"-9"-15,2 7-4 0,2-7-5 0,-2 7 3 16,3-9-4-16,-2 6-8 0,-1-7-8 0,2 6-9 15,-1-6-6-15,2-1 1 0,4 3-7 0,-3-5-2 16,2 1-5-16,0-2-4 0,1 1-1 0,0 1-1 16,1-1-2-16,-2-3-1 0,2 7-1 0,-2-7-8 15,2 0-5-15,4 3-4 0,-6-1 0 0,2 2-2 16,-2-2 0-16,1-1 1 0,0 2-4 0,-6 2-4 16,4 1-4-16,-4-1 6 0,5 3-4 0,-6 1 1 15,7 0-1-15,-7 1-1 0,6 0-1 0,-6 0 1 16,0 6 3-16,1-7-2 0,-1 1-3 0,0 6 0 15,0 0-6-15,0 0-5 0,3-5 0 0,-3 5-7 16,0 0-3-16,0 0-4 0,0 0 4 0,0 0-6 16,0 0 2-16,-4 18-6 0,-1-10 3 0,4 6-2 15,-4 3-2-15,3-2 5 0,-4 3 0 0,0 7 5 16,1 0-1-16,2 4-2 0,-4 0-3 0,-6 10 3 16,3 0 2-16,-1 1 0 0,-3 4 5 0,0-2 2 0,2 1 2 0,-2 3-1 0,4-2-3 0,-7 5 4 31,0-1 7-31,3-2-10 0,0 2-5 0,0 1 1 0,-6-1 2 0,8-3-1 0,-2 3-2 0,0 2 0 31,1 0-1-31,-1-6 11 0,2-2-2 0,-2-1-20 0,0 1 13 0,0-2 0 0,2-3-3 0,-2-3 0 16,6-9 0-16,-1 6 2 0,3-7-5 0,0 1 0 31,0-3 2-31,0-4-11 0,3 0-3 0,3-2 9 16,-4-1-13-16,1-1 7 0,3 0-1 0,2 0 1 15,-4-5-8-15,2-2-28 0,0 3-23 0,0-6-31 0,0-4-30 0,2 10-32 0,-1-3-47 0,-1-7-48 16,0 0-43-16,20-9-265 0,-9 4-592 0,6-6 261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1290.03943" units="1/cm"/>
          <inkml:channelProperty channel="Y" name="resolution" value="2064.713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25T18:17:16.014"/>
    </inkml:context>
    <inkml:brush xml:id="br0">
      <inkml:brushProperty name="width" value="0.15875" units="cm"/>
      <inkml:brushProperty name="height" value="0.15875" units="cm"/>
      <inkml:brushProperty name="fitToCurve" value="1"/>
    </inkml:brush>
  </inkml:definitions>
  <inkml:trace contextRef="#ctx0" brushRef="#br0">27 23 81 0,'-6'-3'151'0,"6"3"-9"0,-6-6-7 15,6 6 6-15,0 0-4 0,-8-7 0 0,8 7-3 16,0 0-4-16,-3-4-6 0,3 4-9 16,0 0-6-16,-4-3-10 0,4 3-2 0,0 0-5 15,0 0-9-15,0 0-3 0,0 0-12 0,0 0 0 0,0 0-9 16,0 0 0-16,0 0 6 0,0 0-4 0,0 0 2 16,21 0-2-16,-12 3-1 0,4 1-3 0,5 2 3 15,-1-1-4-15,8-3-4 0,-2 4 0 16,4 0 1-16,5 0 4 0,-2-1-6 0,14 0-2 0,-6 2 6 15,4 0-13-15,2 0 1 0,-4-1 1 0,3-1-3 16,-1 1-2-16,-1 1 12 0,-10-4-13 0,-1 1-4 16,3-3-5-16,-4 2 5 0,3 0-6 15,-1 1 3-15,-4-4-8 0,3 1 2 0,-1-1 1 16,-3 2 3-16,1-4-7 0,-2 2-1 0,-5-1-3 0,6 1 1 16,-6-3 1-16,8 3-3 0,-7-1-1 0,-1 2 3 15,0-2-2-15,1 1-4 0,-4 0-2 0,0 1-2 16,2-2-4-16,-4-1 1 0,-7 1 3 0,4-2-4 15,0 6 1-15,-3-3-4 0,-9 0 3 0,17 3 4 16,-14-3-9-16,-3 0-16 0,13 0-9 0,-13 0-18 16,0 0-16-16,12 0-29 0,-12 0-20 0,6 1-31 15,-6-1-42-15,0 0-36 0,0 0-42 0,0 0-202 16,0 0-500-16,0 0 222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1290.03943" units="1/cm"/>
          <inkml:channelProperty channel="Y" name="resolution" value="2064.713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25T18:17:16.522"/>
    </inkml:context>
    <inkml:brush xml:id="br0">
      <inkml:brushProperty name="width" value="0.15875" units="cm"/>
      <inkml:brushProperty name="height" value="0.15875" units="cm"/>
      <inkml:brushProperty name="fitToCurve" value="1"/>
    </inkml:brush>
  </inkml:definitions>
  <inkml:trace contextRef="#ctx0" brushRef="#br0">0 19 120 0,'0'0'179'0,"0"0"-10"0,0 0-9 0,0 0-11 0,0 0-9 15,0 0-5-15,0 0-5 0,0 0-1 16,20-8 13-16,-13 5-11 0,6 2-6 0,-3 1 1 15,7-2-7-15,2 2-6 0,-4 0-1 0,6 0-3 16,6 0-9 0,0 0-6-16,1 0-5 0,4 2-2 0,-1-4-7 15,9-2-7-15,1 4-1 0,-9-1-2 0,2 1-8 0,-5 1 0 16,16-2 6-16,-15 2-10 0,3-1 0 0,-4 0-6 16,1 2 0-16,1 0 4 0,-3 0-11 15,4-1-3-15,-4 2-1 0,-2-2-5 0,0 2 5 16,-9 0-8-16,10-3-2 0,-7 0-3 0,0 1 1 0,2 1-5 15,-2-2 0-15,1-2-7 0,-4 1 6 0,3-2-7 16,-3 3 1-16,-3 0-5 0,1-3 3 16,-3 2-5-16,1-2 0 0,-6 3-9 0,5 0-22 15,-12 0-31-15,14-1-27 0,-6 1-35 0,-8 0-36 16,8-2-44-16,-8 2-41 0,10-2-52 0,-10 2-177 0,0 0-503 16,0 0 222-16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1290.03943" units="1/cm"/>
          <inkml:channelProperty channel="Y" name="resolution" value="2064.713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25T18:17:14.171"/>
    </inkml:context>
    <inkml:brush xml:id="br0">
      <inkml:brushProperty name="width" value="0.15875" units="cm"/>
      <inkml:brushProperty name="height" value="0.15875" units="cm"/>
      <inkml:brushProperty name="fitToCurve" value="1"/>
    </inkml:brush>
  </inkml:definitions>
  <inkml:trace contextRef="#ctx0" brushRef="#br0">16 858 168 0,'-3'-3'178'16,"3"3"-1"-16,-3-8-5 0,3 1 5 0,0 7 1 16,-6-9-8-16,4 3-7 0,2-1-4 0,0 0-8 15,0 0-3-15,0-5-13 0,0 1 9 0,0-3-6 16,0 1-10-16,0-5-8 0,5-1-11 0,4-5-3 16,-1-2-6-16,-1-2-10 0,12-9 2 0,-8 10-7 15,4-9 0-15,0 0-3 0,4-3-6 0,-4 2-7 16,6 5-2-16,-1-2-15 0,-3 7 19 0,5-3-12 15,-5-4-3-15,1 9-12 0,5-2 10 0,-3 3-3 16,5-8-5-16,-2 13-8 0,-3-4-1 0,0 3 0 16,6 2 2-16,-10 0-10 0,4 4 4 0,-1 2-7 15,-4 2 5-15,2 3-1 0,-3-1-7 0,1 2-3 16,1 4 3-16,-3-3-15 0,-2 5 9 0,0 5-3 16,1-3-4-16,8 4 5 0,-1 2-3 0,4 3-2 15,-7 12 4-15,3-3 7 0,7 12-7 0,-5-2-4 16,5 5 10-16,-6-2-4 0,0 3 5 0,2 2 4 15,-2-1 0-15,-8 2 1 0,0 2-4 0,-1-1-5 16,0 2 3-16,-3 4-3 0,-5-2 1 0,1-2-5 16,-5 4 1-16,-5-2 0 0,1 4-3 0,-3-5-4 15,-4 4 18-15,1-1-16 0,-7 1 4 0,4-1-2 16,-7 0 1-16,-1 0-10 0,2-2 9 0,-4-3 1 16,-4 0-6-16,2-1-1 0,1 0 1 0,-1-4 2 15,-1 2-7-15,-4-1 4 0,6-1 1 0,-5 0-2 0,0-4 2 0,4-3 3 0,-1-1 11 16,7-3-18-16,-2-3-1 0,4-1-3 15,0-2 7-15,1-1-3 0,3-4 0 0,0-3 3 16,5 2-4-16,-5-2 0 0,6-4 7 0,-1 0-9 16,4 0-10-16,-4 1 9 0,5-4 2 0,-1 2 4 0,-1-2 0 15,6-4-5-15,-6 3 0 0,3 1 4 0,3-4 1 16,0 0 0-16,-6 4 2 0,6-4-6 0,0 0 5 16,0 0 0-16,-7 3 7 0,7-3-6 15,0 0 3-15,0 0-1 0,0 0 3 0,0 0 2 0,0 0-10 16,0 0 6-16,0 0 0 0,-4-13-4 0,4 13-4 15,3-8 4-15,-3 8 0 0,3-10-3 0,-1 5 2 16,4 2-1-16,0-7-4 0,1 6 2 0,4-2 7 16,-3-2-7-16,6 1 3 0,4 0 0 15,-1 3 0-15,11-7 4 0,-8 5-4 0,7 1-7 0,-1-1 4 16,2 3-2-16,4-2-1 0,-3 2 2 0,5 3 1 16,-2 3 1-16,10-3-4 0,-12 3 1 0,1 2 4 15,-2 2-1-15,0-1-4 0,4 2 1 0,-6-1 5 16,2 1-6-16,2 1 7 0,-3 0-2 0,-2 0-1 15,1 2 1-15,-4-3-6 0,5 5 2 0,-8-2-13 16,0-3 17-16,-5 2 5 0,4-5-4 0,-4 8-1 16,-1-5-1-16,3-4-4 0,-3 5 2 0,-5-2-37 15,2-5-5-15,-2 3-28 0,-2 1-20 0,0-4-31 16,0 6-30-16,1-4-43 0,-2-1-53 0,0 1-48 16,2-4-58-16,0 0-224 0,2 0-626 0,6 0 277 15</inkml:trace>
  <inkml:trace contextRef="#ctx0" brushRef="#br0" timeOffset="1015">2600 916 143 0,'0'-8'161'0,"0"1"-3"15,-3-6-8-15,2 4 4 0,1 2-11 0,-6-10 17 16,6 3-4-16,-4-2-10 0,-2 2-13 0,2 1-4 16,-5-5-8-16,2 3-1 0,-3-2-5 0,5-2 2 15,-6 1-9-15,-1-1-8 0,1-2-9 0,1 4 1 16,-3-5-7-16,-2 3 2 0,0-3-4 0,-4 5-10 16,2-1 4-16,-3-4-3 0,0 8 3 0,2 0-3 15,-2 4-8-15,5-4-4 0,-4 2 4 0,-1 5-5 16,5-4-10-16,-5 4-1 0,3 0-5 0,-3 3 3 15,0-3-1-15,0 3-5 0,2 1-5 0,-2 1-1 16,3 2-2-16,-3 0-4 0,5 3 5 0,-5 1-4 16,0-2 0-16,1 9 3 0,-1-3-6 0,-1 5 3 15,1-1 3-15,-3 3-3 0,3 1 9 0,0 0-6 16,0 0-17-16,5 3 13 0,-2 3-7 0,-3-1 5 16,-5 10-2-16,-1 1 7 0,0 0 2 0,12 1-4 15,-5 4-4-15,5 0 4 0,6 1 2 0,-4 0-4 16,4 1 3-16,2-4-2 0,0 4-10 0,10-3 6 15,-8 0 0-15,8 4-9 0,1-1 3 0,4 0 8 16,-1-3-15-16,6 0 1 0,0-10-1 0,-2 1 2 16,3 6-4-16,4-8 6 0,-4 1 1 0,6 6-5 15,4 2-4-15,-5-14 4 0,0 1-22 0,7 8 22 0,-7-9-4 16,5-2 2-16,-2-1 0 0,0 3-1 16,5-2-1-16,-1-6-4 0,-1 5 6 0,3-3-20 15,-2-3 21-15,5-3-6 0,-3 3 2 0,0-4-16 16,2-1 22-16,-2-2 0 0,0-1 11 0,3-2-14 0,-4-2 4 15,6-1 1-15,-7-2-2 0,6-3 4 16,-6 0 6-16,1-1-1 0,-2-3-2 0,2 0 3 16,1 0-8-16,-15 1 2 0,7-5 3 0,0-1 0 15,4 4-4-15,-3-5 4 0,-3 2 3 0,6-3 0 16,-8 0 6-16,1 0-7 0,-2-4 8 0,-4 1-6 0,2-2 3 16,-5-2-8-16,2 0 2 0,-4-3 0 0,1-12-2 15,-6 11-5-15,4-10 0 0,-6 1 1 16,-2-1 0-16,-2 3-2 0,1 4-5 0,-1 4 2 15,-6-8-3-15,-1 8 3 0,0-7-6 0,-1 9-1 0,-3-13 5 16,-2 13-5-16,3 1 0 0,-3-2 0 0,-8-3-1 16,-1 5 0-16,-3-4-2 0,9 11-8 0,-6 1 6 15,0-5-8-15,-2 4-13 0,5 2-12 0,-4 0-15 16,1-3-21-16,3 5-28 0,-2 0-9 16,8 6-35-16,-7-5-31 0,8 6-26 0,-2-2-24 0,4 6-33 15,0-1-44-15,8 2-29 0,6 2-276 0,-14 6-653 16,8-3 290-16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1290.03943" units="1/cm"/>
          <inkml:channelProperty channel="Y" name="resolution" value="2064.713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25T18:17:28.988"/>
    </inkml:context>
    <inkml:brush xml:id="br0">
      <inkml:brushProperty name="width" value="0.15875" units="cm"/>
      <inkml:brushProperty name="height" value="0.15875" units="cm"/>
      <inkml:brushProperty name="fitToCurve" value="1"/>
    </inkml:brush>
  </inkml:definitions>
  <inkml:trace contextRef="#ctx0" brushRef="#br0">8030 784 66 0,'0'0'122'0,"0"0"7"0,0 0-5 0,0 0-2 16,0 0-6-16,0 0-6 0,0 0 1 0,0 0 1 16,0 0-7-16,0 0 1 0,0 0-5 0,0 0-4 15,0 0 2-15,0 0-6 0,0 0 3 0,0 0-4 16,0 0 0-16,-14-11 2 0,14 11-4 0,0 0-7 16,0 0 1-16,0 0-8 0,0 0-5 0,0 0 0 15,0 0-3-15,0-8-6 0,0 8 0 0,8-11-2 16,-2 9-1-16,0-9-5 0,0 3-2 0,2-7-1 15,-1 1-3-15,12-6 3 0,-5-1-6 0,1 1-1 16,3-1-5-16,2-2-4 0,0-1-5 0,5-6 1 16,-1-1-4-1,-7 9-5-15,9-11-16 0,-9 10 0 0,0 2 2 16,3-3-8-16,-6 5 3 0,1-1-3 0,-1-3 3 16,-2 7-3-16,-4 0 2 0,3-1 1 0,-4 3 3 15,1 3 1-15,0-3-1 0,-2 6 6 0,-2 1 4 16,-1 1 0-16,2 0 0 0,-3 0 1 0,-2 2-1 15,4-2-2-15,-4 6 4 0,2-7-4 0,-2 7-6 16,0-4 8-16,0 4-4 0,0 0 1 0,4-7-4 16,-4 7-1-16,0 0-1 0,0 0 2 0,0 0-3 15,0 0 2-15,0 0-5 0,0 0-1 0,0 0 0 16,-10 18-1-16,10-9-1 0,-3-1 2 0,-2 6-1 16,-1-2 3-16,0 6-1 0,4 0 1 0,-6 12-1 15,4-5 8-15,-4 2 1 0,2 3 3 0,-2 5 3 16,1 5 1-16,-6 9 5 0,6-5-5 0,-6 6 4 15,6-3 1-15,-7 3 1 0,-1 0-2 0,4 0 1 0,0 0 0 0,-1-2 2 0,0-1 3 0,-1 4-2 16,3-7-4-16,-3 0-6 0,1-1 14 16,4-3-8-16,1-1-4 0,2-7-2 0,2-3 4 15,0 8-4-15,0-12 0 0,-3 0-3 0,1-5-3 16,4-2 2-16,-1 1-7 0,-1-1 1 0,0-4 5 16,1 4-6-16,-1-6-2 0,2 1-2 0,-1-6 0 0,4 1-16 15,-4 2-14-15,2-5-20 0,0 1-8 0,0-6-20 16,0 0-14-16,2 4-24 0,-2-4-27 15,0 0-36-15,0 0-30 0,14-10-35 0,-7-2-26 16,6-1-192-16,-1-10-497 0,3 3 219 0</inkml:trace>
  <inkml:trace contextRef="#ctx0" brushRef="#br0" timeOffset="894">9190 748 116 0,'0'-12'154'0,"0"12"-23"0,-2-11 9 0,1 4-3 16,1 7-5-16,-6-10-2 0,1 2-6 0,2 1-7 15,3 7-9-15,-6-11 1 0,3 2-7 0,0-1-4 16,1 1 1-16,-4 2-7 0,1 0-3 0,1-4-9 15,1 4-8-15,-3 2-2 0,-2-2-5 0,2 0-3 16,1 1-6-16,1 1 3 0,-7 1-2 0,11-2-4 16,0 6-4-16,-15-5-6 0,7 3-7 0,-3 1-2 15,11 1-2-15,-20 0 0 0,6 1-3 0,1 3 5 16,5 2-2-16,-11-3 1 0,10 6-2 0,-9 4 5 16,2-6 1-16,1 5 1 0,-2-1-3 0,2 1-1 15,0 6 4-15,-4 2 0 0,2-2-4 0,3 3-2 16,-2 2 4-16,0 1-2 0,2 1 5 0,2 1 7 15,-3 9-10-15,2-6 1 0,4 6 2 0,-1 1-2 16,3 3 1-16,0-6-1 0,7 0 9 0,-6 2-12 16,6 3-3-16,0-7-2 0,0 4 4 0,4-6 0 15,-2 0-1-15,5-1-2 0,0-5-4 0,0 2 1 16,-1 0-5-16,5 0-1 0,-3-7 7 0,4 2-5 16,-3-1-6-16,-1-1-3 0,4-6 3 0,2 1-7 15,0 0 5-15,0-1-4 0,1 0 0 0,3-5-3 16,-2-3 9-16,2 3-2 0,-1-1 2 0,1-6 2 15,2 0 3-15,3-4 2 0,4-3-3 16,0 4 0-16,4-7 11 0,-8 2-2 0,3-3-17 0,-3-1-5 16,0-1 6-16,2 0 1 0,-1-4 0 0,-1 4-6 15,-3-1 1-15,-5 1-10 0,4 4 10 0,-5-5-5 16,1 3-1-16,2 0 4 0,-8-1 2 0,5-4-2 16,-8 5 1-16,6-4 3 0,-4 0 11 0,0-3 1 15,-4 4 4-15,-2-4-9 0,5-6 10 0,-2 6-5 16,-3-4-2-16,2 4 2 0,-8-9-6 0,4 2 2 15,-2-2-3-15,2 4 1 0,-1 0 2 0,-3 6-3 16,3-2 8-16,-1 0-4 0,-2 6-4 0,2-5 9 16,-2 5-2-16,1 0 3 0,-1-1-1 0,3-3-1 15,-1 4-2-15,-2 1 1 0,-2 4-4 0,6 0-2 16,-2-3-3-16,-4-2-2 0,0 2-3 0,3 3 1 16,-8-6-1-16,5 4 0 0,3-2-3 0,-8 0-4 15,3-1 3-15,-4 0 2 0,3 1-1 0,0 1 0 16,-2 1-10-16,5 2-18 0,-8-6-24 0,5 3-19 15,-2 3-6-15,3-2-24 0,5 2-12 0,-3 1-27 32,0 0-28-32,1-1-36 0,2 3-38 0,3 5-44 0,-3-9-22 15,3 9-34-15,3-10-176 0,-3 10-555 0,0 0 246 16</inkml:trace>
  <inkml:trace contextRef="#ctx0" brushRef="#br0" timeOffset="1699">10289 1118 93 0,'0'0'153'16,"0"0"-3"-16,0 0-4 0,0 0-10 0,0 0-3 15,0 0-4-15,0 0-3 0,0 0-17 0,0 0-5 16,0-5-7-16,0 5-8 0,0 0 0 0,0 0-4 16,0 0 3-16,0 0-5 0,0 0-4 0,20 2 4 15,-20-2 2-15,20 2-3 0,-13-2 1 0,12 3-1 16,-10-1-4-16,9 0-4 0,-4-1 1 0,6 5-2 16,-3-5 2-16,7 0-9 0,3 4 2 0,-3-5-1 15,7 2-2-15,-1 3 3 0,-2-1-2 0,6-3-5 16,10 2 2-16,-13-3-6 0,3 1-3 0,6-1 1 15,-7 0-12-15,0 0 1 0,-3 0-4 0,10-1-6 16,-11 1-4-16,4 0-1 0,-6 0-3 0,1 0-4 16,-2 0 3-16,-6 0-7 0,0 0-4 0,0 0-2 15,-5 1-14-15,1-1-22 0,-3 0-12 0,-5 0-30 16,4 4-26-16,-6-4-24 0,2 2-19 0,-2 1-22 16,-6-3-20-16,11 2-16 0,-6 0-27 0,-5-2-18 15,9 4-137-15,-6-1-407 0,-3-3 180 0</inkml:trace>
  <inkml:trace contextRef="#ctx0" brushRef="#br0" timeOffset="2092">10439 1601 160 0,'0'0'171'15,"0"0"-3"-15,0 0-6 0,0 0-3 0,0 0-8 16,0 0-5-16,31-10 0 0,-22 11-10 0,0-2-4 15,-9 1-1-15,20 0-6 0,0 0-5 0,-6 0-4 16,0 1-11-16,3-2-6 0,-1-2-1 0,1 3-5 16,6 3-9-16,-7-2-7 0,4-2-4 0,0 1-5 15,1 0 1-15,-1-4-17 0,6 1-5 0,-7 0-3 16,2 2-6-16,-1-2-1 0,-3 2-5 0,3-3 1 16,0-1-11-16,-5 1-25 0,5 0-19 0,-8 0-29 15,2 1-25-15,-6 2-42 0,-2-2-36 0,2 2-43 16,-2-2-42-16,-6 3-134 0,0 0-403 0,0 0 179 15</inkml:trace>
  <inkml:trace contextRef="#ctx0" brushRef="#br0" timeOffset="-6003">7173 411 46 0,'0'0'151'0,"8"-5"-7"0,-8 5-6 0,6-4-9 0,-6 4-3 16,0 0-8-16,5 0-10 0,-5 0-4 0,0 0-5 15,0 0 7-15,0 0-7 0,0 9 1 0,-2 1 11 16,1 1-10-16,-5 4 5 0,-2 1-9 0,0 2 2 16,-6 7 1-16,-4 8 3 0,-2 5-5 0,-1-4 3 15,-1 5-9-15,-2-3 3 0,-1 5-6 0,-4 0 1 16,0 2-8-16,-5 4 0 0,6-6-2 0,2 4-4 15,-15 12-4-15,13-14-5 0,-6 1 0 0,7 0-2 16,-7-5-3-16,6 0-5 0,1-2-1 0,1-3-1 16,1-1-10-16,5-8 1 0,2-1-3 0,2-1-6 15,0-1-4-15,0-3-2 0,2-6-5 16,7 5 2-16,-6-5 4 0,6-1-8 0,1 2-11 0,-2-6 4 16,2 2-3-16,4-5-2 0,-2 1-6 0,4-4 0 15,0-2-17-15,-8 6-18 0,8-6-19 0,0 0-19 16,0 0-21-16,0 0-24 0,0 0-23 0,14-19-17 15,-8 7-27-15,2-1-11 0,2-1-23 0,-2 0-11 16,6-8-17-16,-7 3-142 0,3-5-414 16,4 3 183-16</inkml:trace>
  <inkml:trace contextRef="#ctx0" brushRef="#br0" timeOffset="-5550">6635 486 149 0,'-3'-11'224'0,"3"3"-6"16,-3-2-9-16,3 3-7 0,0-1-3 0,-2 2-7 15,2 6-14-15,-3-7-12 0,1 5-16 0,2 2-9 16,0 0-15-16,0 0 0 0,0 0-5 0,0 0-3 16,0 0 1-16,-1 18-5 0,2-13-9 0,1 6-3 15,3 6-1-15,-4 0 9 0,7 8-11 16,3-2 2-16,-1-3-3 0,3 9-2 0,-3-4-3 0,7 0-2 15,3 10 1-15,2-3-10 0,2 0 3 0,-2 4-1 16,-1-4 3-16,-1 3 0 0,5-2-6 16,-4 5-1-16,2-2 2 0,-3 0-4 0,2 2 2 15,-2-5-8-15,1-1-5 0,-1 0 1 0,-3-7-6 16,-2-1 2-16,1 2 2 0,3-1-3 0,0-1-2 0,-4-2-4 16,-1 2-1-16,0-3 2 0,3 5-4 0,-3-4-1 15,-4-5-8-15,1-5 0 0,3 11 1 0,-2-2-2 16,-4-4-2-16,1-5-8 0,-1 1-2 15,-2-4-1-15,0 3-4 0,-1-6-3 0,-2 3-3 16,1-1-3-16,-2-2 2 0,2-2-1 0,-1 3-3 0,1-4-2 16,-3 4-1-16,-1-7 0 0,3 6 0 0,-3-6-3 15,3 5-1-15,-3-5 1 0,0 0-3 0,0 0-11 16,3 4-16-16,-3-4-24 0,0 0-39 0,0 0-38 16,0 0-27-16,0 0-46 0,5-15-40 15,-5 5-43-15,1 1-43 0,1-4-48 0,-2-1-334 16,0-3-759-16,3 3 336 0</inkml:trace>
  <inkml:trace contextRef="#ctx0" brushRef="#br0" timeOffset="-8996">3321 34 42 0,'5'-5'169'15,"-3"-2"-12"-15,1 1-6 0,0 2-6 0,-3 4-10 16,3-6-8-16,-3 6-7 0,0 0-15 0,3-6-4 15,-3 6-2-15,0 0-3 0,0 0-3 0,0 0 5 16,-8 18-1-16,4-11-1 0,-3 4-2 0,3 3-3 16,-7 1-1-16,-3 4-3 0,1 4 2 0,-7 10 3 15,4-10-6-15,-11 11-1 0,2-1-6 0,0 3-1 16,1 3 6-16,-4-4-6 0,-1 4-8 0,-2 6 3 16,4 1-1-16,-4-5-5 0,0 5 2 0,-10 15-6 15,13-16-2-15,-5-4 0 0,5 7 0 0,-1-3 0 16,-5-2-8-16,6-3-8 0,1 3 1 0,-1-7-1 0,-4 4 5 15,4-8-3-15,2 2-4 0,-1-2-3 0,7 2-2 16,0-12-1-16,4-3-1 0,-2 1-1 0,1-2-9 16,3-3-1-16,2-2-8 0,3 2 5 0,-3-7-1 15,1 5-1-15,6-6-5 0,-4 4-2 0,3-4-2 16,-2 0-5 0,2 1 8-16,1 0-8 0,1-2 1 0,-2 2 1 15,0-4 1-15,-2 3 16 0,5 0-18 0,-2-3-7 16,4 1-15-16,1-5-13 0,-5 7-17 0,5-7-15 15,0 0-21-15,0 0-20 0,0 0-23 0,0 0-31 16,19-12-26-16,-9 0-32 0,13-6-31 0,5-10-28 16,-8 7-190-16,4-12-500 0,7 0 221 0</inkml:trace>
  <inkml:trace contextRef="#ctx0" brushRef="#br0" timeOffset="-8523">2815 197 50 0,'0'-10'206'0,"-3"2"-6"16,6-2-4-16,-3 10-4 0,0-14-10 0,0 7-2 15,0 7-7-15,6-8-5 0,-6 8-9 0,0 0-8 16,-6-10-9-16,6 10-4 0,0 0-9 0,0 0-8 15,0 0-8-15,0 0-3 0,0 0-6 0,0 0-7 16,0 0-7-16,0 0-4 0,0 0-5 0,0 0-1 16,0 0-7-16,0 38 3 0,0-24 3 0,6 4 0 15,-1 7-4-15,4 1-4 0,2 7 1 0,-7-4 6 16,15 10-3-16,-12 0-2 0,7 2-5 0,6 1 6 16,-6-2 1-16,0 2-8 0,4 4 9 0,-2-3-2 15,-3 4-6-15,1-5-6 0,-1 3 6 0,-4-1-1 16,3-1-8-16,0-3 3 0,1 2-8 0,-9-2 0 15,8-1-6-15,1-1 5 0,2-4 1 0,-7-8-2 16,4 2-3-16,-1-3-6 0,-2 1 3 16,-1-2-1-16,-1 1-3 0,6-4-3 0,-7-3-4 0,1-2-1 15,0 0-1-15,0-1-3 0,1-1-4 0,-2-3-3 16,0 1 0-16,-4-5-4 0,4 0-2 0,0-1 1 16,-6 4-3-16,6-5 1 0,-4 3-3 0,-2-5 1 15,4 2-5-15,-4-5-10 0,2 7-14 16,-2-7-25-16,4 4-28 0,-4-4-34 0,0 0-50 15,0 0-43-15,0 0-44 0,0 0-56 0,0 0-72 0,-4-18-325 0,-2 9-749 16,6 9 332-16</inkml:trace>
  <inkml:trace contextRef="#ctx0" brushRef="#br0" timeOffset="-10435">261 111 74 0,'0'0'130'0,"0"0"-11"16,0 0 2-16,0 0-7 0,0 0 0 0,0 0-8 16,0 0 0-16,0 0-10 0,0 0-3 0,0 0-5 15,0 0-5-15,0 0-1 0,0 0-3 0,0 0-6 16,0 0-5-16,0 0 7 0,0 0-7 0,0 0 0 16,0 0 0-16,-6 18-1 0,6-18 0 0,0 11-10 15,0-4 1-15,0 0 2 0,0 0-17 0,0 0-2 16,-3 0-4-16,0 1-2 0,2 0 6 0,-4 5 8 15,0-2 0-15,-1 6-6 0,-1-1-2 0,1 1-1 16,-5 0 2-16,0 6 1 0,-7-5 3 0,4 5-11 16,-5-4-1-16,3 0-3 0,-1 1-2 0,1-4-4 15,7-4-2-15,-8 9 0 0,8-10-2 0,-3 4-3 16,2-2-2-16,0-1-1 0,4-3 1 0,3-1-2 16,-8 0 0-16,9-1-4 0,-4 0 3 0,5 0-8 31,1 0 0-31,-5 4 2 0,10-2 2 0,-4-1 1 15,5 4 2-15,2-6-4 0,0 5 4 0,-2-5-1 16,8 3 0-16,-8 0 0 0,8-2 2 0,-1 0 0 0,6 2 1 16,-4-2 0-16,4-2 6 0,-3-1-1 15,3 1 3-15,7-2-4 0,-6-2 4 0,4 3 3 16,2-2-4-16,2-2 1 0,0-2-3 0,5 2 4 16,-5 0-4-16,7-4 0 0,-4 4-3 0,0-1 0 15,-1 0-1-15,1-1-4 0,1-1 0 0,2 1-3 16,-6 0 6-16,4 2-2 0,-3-2-4 0,3-3-1 15,-2 4 2-15,2-3 0 0,-2 2-4 0,1 2 1 16,-3-4-2-16,-4-3 1 0,-4 4-2 0,6-2 3 16,-6 1-2-16,0 1-3 0,-4 0 1 0,2-2 5 15,-10 5-7-15,1-2 5 0,0 2-13 0,-9 0-15 16,14-1 1-16,-8-1-17 0,-6 2-14 0,0 0-16 0,0 0-25 16,9 3-25-16,-9-3-29 0,0 0-45 15,0 7-29-15,0-7-38 0,-6 10-134 0,6-10-425 16,-6 10 188-16</inkml:trace>
  <inkml:trace contextRef="#ctx0" brushRef="#br0" timeOffset="-9836">1273 137 155 0,'0'-5'162'0,"-2"-2"-7"0,2 7-2 0,0-7-9 0,-4 0 0 16,4 7-4-16,0 0-2 0,-2-6-9 0,2 6-2 16,0 0-9-16,-1-5-5 0,1 5-10 15,0 0-6-15,0 0-2 0,0 0-7 0,0 0-1 16,0 0 4-16,0 0 3 0,-13 15-3 0,10-8-4 0,0 4 2 16,-3 3 2-16,4 2-4 0,-4 3-4 0,0 3 4 15,-1 0-7-15,-1 4-2 0,2 2-6 16,-3 0 7-16,-2 11-5 0,-3-3-1 0,2 3-6 15,1-2-2-15,0 3 3 0,2 0-7 0,-2 9 4 16,-3-8 3-16,4 7-3 0,-4-2-3 0,0 4-4 0,0-6-2 16,-1 4 0-16,4-2 2 0,-7-1-4 15,9 1 2-15,-2 2-1 0,2-6-1 0,-2 1-5 16,8-3-7-16,-8-2 0 0,10-9 0 0,-6 1-5 16,7-3 3-16,-6-2-9 0,6-2 2 0,-1-5-2 15,1 7-4-15,-5-7 6 0,5 1-4 0,-1-6-3 16,1 5-4-16,0-4-4 0,0-2 1 0,0 1 2 0,0-2-7 15,0 0 2-15,0-3-2 0,0-5 6 16,1 5-9-16,-1-8-1 0,0 10-1 0,0-10-10 16,5 5-21-16,-5-5-21 0,0 5-37 0,0-5-27 15,0 0-36-15,0 0-41 0,0 0-52 0,0 0-43 16,0-28-63-16,-5 17-254 0,5-5-645 0,5-2 286 0</inkml:trace>
  <inkml:trace contextRef="#ctx0" brushRef="#br0" timeOffset="-6990">4321 652 67 0,'0'0'79'0,"0"-5"-2"0,0 5 1 16,0 0-5-16,0 0 0 0,0 0 3 15,0 0-8-15,0 0-1 0,0 0 5 0,0 0-6 16,0 0-4-16,0 0 1 0,0 0-6 0,0 0-1 16,0 0-6-16,0 0 1 0,0 0-5 0,0 0 3 0,0 0-7 15,0 0-6-15,-7-5 1 0,7 5 0 0,0 0-8 16,0 0 5-16,0 0 0 0,0 0 0 15,0 0 2-15,-6-4 3 0,6 4-1 0,0 0-6 16,0 0 2-16,0 0-3 0,0 0 1 0,0 0-1 16,0 0-5-16,0 0 0 0,0 0-1 0,0 0 1 0,0 0-1 15,0 0 1-15,0 0-4 0,0-9 1 16,0 9-2-16,0 0 5 0,0 0-1 0,0 0-6 16,0 0-2-16,0 0 4 0,0 0 2 0,-4-4-4 15,4 4-1-15,0 0 3 0,0-11-3 0,0 11 6 0,-2-7 5 16,1 3-6-1,1 4 5-15,0-8 7 0,0 8 9 0,-3-10 0 16,6 2-5-16,-6-2-5 0,6-1-2 0,-2 0 2 16,4-3 2-16,-2-3-4 0,1 3 2 0,-1 0-2 15,4 0-5-15,0-4 3 0,-1 2-2 16,1 0-20-16,-1 0 2 0,3 0-1 0,0 0-3 0,0 0 0 16,5-4 3-16,1 2-4 0,2 0-1 0,0-4 2 15,2 5 5-15,2-1 0 0,-1 3 0 0,0-1 2 16,-5 3 8-16,2 2-5 0,0 3-4 0,3-5 0 15,-1 7 3-15,-3 0-3 0,1 0 2 16,3 2-5-16,-4 0 2 0,-1 4-1 0,3 4 1 0,2-1-4 16,0 4-1-16,-3-2 0 0,3 6 3 0,2 0 5 15,-3 5 3-15,-5-4-3 0,6 6 5 0,-6-7 1 16,0 11-3-16,4-3-1 0,-4 4-2 0,0-1 6 16,-2-2-3-16,2 3 3 0,-5 2-7 15,2 1 5-15,-3-1-1 0,-5 0-1 0,1-1 1 16,-2 5 0-16,2 0 0 0,-4 0 2 0,-3-1 1 0,-1 7 0 15,-5-1 3-15,1-4-3 0,-4 9 1 0,-5-4-1 16,1 5-4-16,-4-2 6 0,0-1-4 0,-1-2-3 16,-4 2-2-16,-1-5 4 0,2 6-4 0,-5-3 11 15,7-2-16-15,-5-3 0 0,0 3 4 16,0-1-6-16,2-4 4 0,-2-2-1 0,7-4-3 0,0-1-2 16,0-3 3-16,0 0-4 0,6-7 1 0,-4 0 2 15,4 2-5-15,0-1 3 0,3-1 0 0,2-4 5 16,1 0-10-16,1 0 0 0,1-1 10 0,-2 0-4 15,2-4 1-15,0 2 2 0,-2 0 4 16,8-4-3-16,-9 3 1 0,3-3-2 0,6 0 10 0,0 0-11 0,-8 5 0 16,8-5 2-16,0 0 2 0,0 0 1 0,-11 1 0 15,11-1-1-15,0 0 1 0,0 0 0 0,0 0-3 16,0 0 0-16,0 0 0 0,0 0 2 0,0 0-1 16,0 0-5-16,0 0 8 0,19-18-2 0,-7 12-8 15,-1 3 9-15,5-1 1 0,9-5 2 0,1 0-2 16,0 2 2-16,3 0-1 0,4 3-5 15,-1-4 7-15,12 7-3 0,1-5 5 0,-1 3 0 0,4 0-5 16,-1 6 4-16,0-6-5 0,-1 3-1 0,0 0 0 16,0 3-1-16,1 0 1 0,-5-2 6 0,-1 5-17 15,-1 4 18-15,-12-5-8 0,2 3-4 0,-1-5 3 16,-2 8 7-16,0-4-5 0,-4-1 3 0,2 1 0 16,-5 2-2-16,-3-6-3 0,3 3 2 0,-5-5 4 15,-1 3-7-15,-2-3 4 0,-6 1-3 0,6 2 2 0,-9-3-6 16,-3-1 1-16,17 4 6 0,-17-4-10 0,8 2-9 15,-2 2 2-15,-6-4-23 0,0 0-13 0,3 2-26 16,-3-2-15-16,0 0-35 0,0 0-36 16,0 0-52-16,0 0-41 0,-27 1-50 0,19 3-244 15,8-4-585-15,0 0 258 0</inkml:trace>
  <inkml:trace contextRef="#ctx0" brushRef="#br0" timeOffset="3971">683 1831 61 0,'-4'-5'127'0,"4"5"6"0,-3-7-6 15,-2 3-15-15,5 4-1 0,0 0-11 0,-9-4-5 16,9 4-16-16,0 0-7 0,0 0-3 0,-11 10 2 16,10-3 2-16,2 5 3 0,-1 2 1 0,11 3-5 15,-3 1-2-15,-1 3-10 0,7 1-4 0,-2-7-1 16,4 5-3-16,5-6-1 0,1 8-1 0,1-8-1 15,0-2-2-15,3 1 21 0,-3-5-8 0,3-1 0 16,2 3-6-16,-1-5-4 0,-1-1-3 0,2 1-1 16,-2-3-3-16,-6-2-1 0,6-2-3 0,-8 2-3 15,2-5-1-15,3 1-6 0,-6 1-1 0,-1-1-1 16,2-3-1-16,-4 5-7 0,1-3 1 16,-2 3-2-16,0-1 1 0,-5-1-6 0,4 2 0 0,-4 1-2 15,0-5 0-15,4 5-4 0,-4 0 0 0,-8 1 1 16,18 1-3-16,-6 0 1 0,-2-1-1 0,2 7 0 15,0-5 0-15,-3 2-2 0,5 0-1 0,1 2 2 16,2 0 1-16,-1 1-2 0,-1 0 1 0,2-1-1 16,0 0 0-16,1 0 0 0,1-1 1 0,-3 1-3 15,4-5-1-15,0 0 1 0,2 4 1 16,-2-4 1-16,0 0-2 0,-5 0 2 0,5-1-1 0,0 4-1 16,0-4-1-16,-2 0 0 0,-1 0 0 0,2 0 2 15,1 0-1-15,-5 0 2 0,3-4-4 16,-1 2 1-16,3 1 3 0,-4-3 0 0,2 2-2 15,-3 1 1-15,5-4-1 0,-1 4 2 0,-4-1-2 16,5-1 2-16,-6-1-2 0,4 3-1 0,-2 0 2 16,3 0-3-16,0-3 1 0,-4 4 1 0,2 0-2 15,0 0 3-15,-2 0-2 0,1 0 3 0,2 4-3 16,4-3 0-16,-6 0-2 0,1 4 5 0,3-2-2 16,-4 0 0-16,4 2 2 0,0-3-5 0,0 4 1 15,-2-4 3-15,2 2 0 0,0 1 1 0,-3-3-2 16,1 2 2-16,2-1 6 0,-3 1 4 0,1-2 1 15,-1 3 3-15,2-5-1 0,-1 0 4 0,-1 0 3 16,1 0-3-16,2 0-1 0,-4 0-2 0,-3 0-3 16,7 0 0-16,-7 0 0 0,2 0-1 0,3 0 0 15,-2 0 2-15,4-5 0 0,-6 4-4 0,4-4-1 16,-3 5-1-16,-1-1 3 0,2-1 5 0,0-3 2 16,-5 2-3-16,6-4 0 0,-8 5 3 0,7-4 7 15,2-1 4-15,-4 4-3 0,6-6 1 0,-5 3-4 16,-1 3-6-16,-2-2 0 0,2 0-1 0,-3 5-1 15,-2-2-12-15,-1 2 10 0,5 2 2 0,1-2-1 16,-1 0-4-16,-1 3 2 0,-3 0-4 0,9 1-9 16,-2 0 14-16,-1 2 4 0,5-1-3 0,-3 1-6 15,0 0 2-15,3 1 0 0,0-1-2 0,7-1 3 16,-1 2 8-16,2-5-5 0,-2 3-2 0,2 1-4 16,-1-6-2-16,-7 0 3 0,8 0-3 0,-2 0 1 15,-4 0-1-15,1 0-3 0,-2 0 1 0,-1 0 1 16,1 0-1-16,-2 0-2 0,2-5 2 0,-7 5-12 15,6-1 11-15,-1 1 3 0,-3 0-4 0,3-1 6 16,-4 1-1-16,4 0-5 0,-7-5-3 0,3 4 5 16,1-4-2-16,0 5-11 0,1-1 10 0,0 0-1 15,0-4 2-15,-3 5-1 0,0-4-2 0,0 3 5 16,-2 0-6-16,2 1-1 0,-1 0 5 0,-5 0-2 16,-8 0-1-16,20 1-6 0,-9 4 12 0,-2-5-3 15,-1 3-2-15,2-1 0 0,-2-1 0 0,1 0 0 16,-9-1-8-16,22 5 10 0,-7-4-1 0,2-1 3 15,3 0-4-15,-2 0 3 0,7 0 1 0,3 0-6 16,4-2 3-16,-5-2 2 0,1 3-5 0,-2-2 1 16,2-4 4-16,4 6 2 0,-4-5-3 0,1 3-3 15,-2-3 2-15,4 1 2 0,0-1-5 0,-4 1 6 16,1-3-2-16,0 5-4 0,-2-2 8 0,-5 0 1 16,5 0-2-16,-6 4 2 0,0-4 0 15,0 4 1 1,-3-2 9-16,3 2 5 0,0-5 1 0,8 3-5 15,-4-8 5-15,-4 9-11 0,-3-5 4 0,0 4 2 16,0-1-6-16,-4-2-16 0,6 2 25 0,-4 1 6 16,-1-1-9-16,-2 3 5 0,-4-2-2 0,-8 3-5 15,20-8 0-15,-11 6-11 0,-9 2 7 0,17-5 0 16,-9 3-8-16,-8 2 5 0,0 0-1 0,15-1-3 16,-15 1 3-16,8-4-18 0,-8 4 13 0,0 0-10 15,0 0-29-15,0 0 2 0,12 0-24 0,-12 0-26 16,-2 8-36-16,2-8-39 0,-13 18-52 0,2-7-63 15,-4 9-61-15,-5 2-168 0,-2 1-545 0,-7 5 241 16</inkml:trace>
  <inkml:trace contextRef="#ctx0" brushRef="#br0" timeOffset="6146">3263 3128 75 0,'0'0'116'0,"-7"2"-1"0,7-2-5 0,0 0-10 16,0 0 3-16,0 0-3 0,0 0 2 0,-19-5 6 15,19 5-1-15,-12-4 0 0,12 4-4 0,-8-5-4 16,2-2-6-16,-2 1-3 0,2-2-2 0,-1 1-7 15,0-3 3-15,-5-1-7 0,-2 1 2 0,4-1 0 16,-4 0-9-16,0-1-3 0,0-1-1 0,-3 1 4 16,0-8-6-16,-6 4-1 0,5 2-2 0,-7-2-5 15,5-2 0-15,-1-2 1 0,1 2 0 0,-6 1-6 16,6-1-5-16,5 0-8 0,-5-4 5 0,3 4-4 16,0-3-2-16,-3 3 5 0,12 2-5 0,-6-4-4 15,8 3 0-15,-3 1-2 0,1 2 3 16,4-3-3-16,1 1-4 0,-2 2-2 0,4 0-2 0,1-2 1 15,1 4-2-15,1 2-2 0,1-1-3 0,1-1-6 16,3-1 2-16,-3 2-3 0,5-1 1 0,-1 1-1 16,4 1-3-16,2-1 2 0,0 2-2 0,0-4-1 31,7 5 6-31,-1 1-10 0,6-3 4 0,0 7-2 16,3 3 0-16,2-2-1 0,0 4 1 0,1-2-2 15,11 6 1-15,-12 1-1 0,-1 3-1 0,10 1-1 0,-12 3-3 16,4-1 11-16,-6-1-5 0,2 4-4 0,-5-1 2 15,-2-1 1-15,-1 0-1 0,-1 4-4 16,-5-5 8-16,-2 3-5 0,-1 2 0 0,-4-4 3 16,-1 1-1-16,1 3-1 0,-6-4-1 0,-1 4 3 15,0-3-3-15,-1 2 1 0,1-2 1 0,-8 3-1 16,2 0 0-16,0 0 0 0,-4 0 4 0,-2-1 4 16,-2 5-2-16,2 3 2 0,-5-3-2 0,6-5 1 0,-5 1-2 15,-1 2 2-15,1-2-5 0,1 2 1 16,-3-1 3-16,-2-2 1 0,4-2-4 0,-8 3 3 15,2-2-4-15,1 2 2 0,-2 1-2 0,-3-1-2 16,1 0 5-16,2 2 0 0,-2-4-3 0,2 2 1 16,-10 5-1-16,7-7-1 0,4 6 1 0,-4-8 1 15,6 5-4-15,0-2 4 0,-1 1-3 0,7-2 0 16,-6 2 5-16,0 2 2 0,6-6-2 0,0 0 4 16,-3 2-1-16,5 1-3 0,0-6-1 0,0 4-2 15,2 1 0-15,3 0 0 0,2-2 0 0,-1-1 1 16,3-2-4-16,3 4 5 0,-2-4-6 0,5 2 4 15,-1-1 0-15,3-1-1 0,2 0 5 0,-1-1-1 16,2 1 0-16,3 0-2 0,-2-3 5 0,6 0 1 16,-2 1 1-16,7-2 0 0,-5-2 1 0,2-1-3 0,12-1 8 15,-1 0-8-15,-1 0 5 0,1-3 2 0,4 0 1 16,-1 0-1-16,-1 0-3 0,0 0 0 0,-3-2 1 16,7 1 0-16,-6-5 4 0,13 1-2 0,-9-1-4 15,-4-1 6-15,0-2 0 0,-1 0-1 0,1-2-6 16,-2 0 0-16,0-4-2 0,-3 4 6 0,-2-5-2 15,6 3-2-15,-14 1-13 0,1 3 13 0,0-5 0 16,0-1 5-16,0 3-7 0,-2-1 3 0,-4 1-2 16,4-4-5-16,-6 4-1 0,-5-5 7 0,-1 3-8 15,5-1 0-15,-5-3 1 0,-5 6 3 16,5-7 1-16,-6 10 1 0,3-9-3 0,-7 4 0 0,2 3 0 16,2 1 7-16,-2-3-6 0,0 0-19 0,-4 2 16 15,0 3-3-15,4 0 4 0,-6-2 5 0,-3 1-9 16,4-1 2-16,-4 3-5 0,1 1 5 0,-4 0-2 15,-6-1 1-15,6 3-5 0,4-4-12 16,-4 2-12-16,-6-1-7 0,6 3-19 0,6-1-21 16,-6-1-21-16,4-1-23 0,3 0-21 0,-6-2-18 15,9 0-35-15,-1-2-36 0,5 3-23 0,-2-3-235 16,2 2-527-16,6-2 233 0</inkml:trace>
  <inkml:trace contextRef="#ctx0" brushRef="#br0" timeOffset="27768">6345 2576 64 0,'0'0'155'0,"3"-5"-5"0,-3 5 1 0,0 0-3 16,3-3-7-16,-3 3-2 0,0 0-5 0,0 0-3 15,0 0-7-15,0 0-3 0,0 0 22 0,0 0-3 16,0 0-8-16,0 0-4 0,0 0-7 0,0 0-2 16,0 0-9-16,0 0 2 0,-14 10-3 0,11-5-5 15,-2 1-2-15,-1 1-9 0,0 0 2 0,-3 9 1 16,-5-2-6-16,0 6-1 0,0 2-1 0,-10 6-7 15,-1 5 3-15,-5 6-4 0,2-4 3 0,-1 6 4 16,-3 6-5-16,-1 0-17 0,-5 15 18 0,-2-3-7 16,8-12-7-16,-2-7-1 0,3 8-9 0,-1-5-6 15,-2-1 5-15,2-3-4 0,5 0-1 0,-1-6-11 16,6-3 4-16,-4 1-1 0,16-9-5 0,-7 2-7 16,3-5 0-16,3-2 5 0,2-2-10 0,0-2 3 15,-2-1-8-15,6-1 0 0,-1-7 0 0,2 3-1 16,-2 0-3-16,3-3-8 0,-1 1 7 0,4-5-4 15,-4 5-1-15,4-5-7 0,-3 4 0 0,3-4 3 16,-3 8-18-16,3-8-20 0,0 0-19 0,0 0-30 16,0 0-37-16,0 0-43 0,0 0-48 0,0 0-50 15,0 0-59-15,7-32-46 0,-5 22-208 0,3-4-617 16,-2 0 274-16</inkml:trace>
  <inkml:trace contextRef="#ctx0" brushRef="#br0" timeOffset="28221">5614 2793 94 0,'0'0'241'0,"-6"-1"-8"0,6 1-10 16,0 0-9-16,0 0-12 0,0 0-10 0,-8-7-1 15,8 7-8-15,0 0-14 0,0 0-8 0,0 0-6 16,0 0-12-16,-6-6-4 0,6 6-6 0,0 0-7 16,0 0-5-16,0 0-12 0,0 0 13 0,0 0-4 15,0 0-6-15,0 0 8 0,34 19-11 0,-22-16-20 16,4 6 17-16,1-3-3 0,-1 1-10 0,4 3 8 16,6 5-4-16,-1-2 0 0,0 2-6 0,13 3 0 15,-10 0 0-15,7 2-6 0,3 3-8 0,-3-1 4 16,1-1 3-16,-1 2-6 0,-1 2 1 0,0 0-5 15,-1-1 0-15,-11-2-3 0,10 2-10 0,-10-5 2 16,2 3 0-16,-2-3-6 0,-1 1 0 0,1-2 0 16,-4 0-2-16,-3 5-2 0,4-3-8 0,-10-6 2 15,2-1-7-15,-1 4-1 0,-2-7-6 0,1 4-3 16,1-6-2-16,-9 3 0 0,5-2-4 0,0-5-1 16,0 4-2-16,1-4-4 0,-6 3 1 0,5-3-3 15,-6 0-12-15,0-4-23 0,0 0-28 0,6 7-44 16,-6-7-42-16,0 0-48 0,0 0-65 0,0 0-56 15,0 0-67-15,0 0-84 0,-18-22-263 0,18 22-776 16,-2-18 343-16</inkml:trace>
  <inkml:trace contextRef="#ctx0" brushRef="#br0" timeOffset="31559">7552 2959 53 0,'0'0'101'0,"0"0"-13"0,-7 1 3 0,7-1-11 16,-8 6-1-16,3-2 6 0,2 0-9 0,-1 0 0 15,-2 2 0-15,0-3-13 0,1 2 4 0,-4-1-7 16,4-1-4-16,-1 1 2 0,0 2-5 0,0-1 0 15,0-2-4-15,2 3-2 0,-6 2-3 0,8-5-5 16,2-3-3-16,-6 5-3 0,5 1-4 0,1-6 0 16,-5 3-5-16,5-3 8 0,0 0-2 0,0 0 4 15,0 0 2-15,12 4 4 0,-12-4 4 0,20-6-2 16,-11-2 2-16,7 1 1 0,1-3-3 0,-2-2-2 16,3 2 3-16,4-12-11 0,4 4 0 15,-5-4 0-15,15-1 0 0,-7-4-4 0,3-1 0 16,-4 2 2-16,-1-2 1 0,-7 6 1 0,9-3-1 15,-9 2-2-15,3 0-1 0,-1 4 0 0,-11 4 0 0,6 3-2 16,-8-1-1-16,5 1 1 0,-7 4 4 0,5 1-3 16,-7-1 1-16,4 0 2 0,-7 1-3 0,2 5-1 15,4-2-1-15,-8 4 0 0,3-7-2 0,-3 7-4 16,5-5 0-16,-5 5 2 0,0 0-3 16,6-2-5-16,-6 2 0 0,0 0-3 0,0 0 1 15,0 0-3-15,0 0 2 0,-17 14-3 0,12-8-2 16,-1 5 3-16,-6-3-1 0,4 5-4 0,-2 2 0 0,0 1 0 15,1-3 0-15,-2 2-1 0,2 1 3 16,0 0-3-16,0 0 1 0,-2 3-1 0,0 5-1 0,5-8 8 16,-5 6-10-16,1 6 5 0,-6 8-4 15,4-7 3-15,3 5 1 0,-2-6 23 0,2 8-2 16,-2-8 2-16,2 10 0 0,-3-1-2 0,4-1-4 16,-4 4 2-16,-2-5-5 0,2 1-3 0,2 2 1 15,1-8 1-15,-1 0-2 0,0 4 2 0,0 3-1 16,0 1 1-16,6-15-5 0,-2 5-25 0,-2-3 0 15,5 0 2-15,-3 0-3 0,1-4 3 0,2-4 2 16,0 1-2-16,0-1 7 0,0 1-4 0,0-3 3 16,1 0-1-16,-1-5 3 0,2 0-2 0,-1 1 2 15,-1-3-9-15,6-2-16 0,-7-2-8 0,4 4-18 16,0-8-15-16,0 0-13 0,0 0-23 0,0 0-27 0,0 0-39 16,0 0-28-16,19-23-183 0,-11 5-412 0,6-6 183 15</inkml:trace>
  <inkml:trace contextRef="#ctx0" brushRef="#br0" timeOffset="32221">8614 2780 39 0,'3'-11'152'0,"-3"11"2"0,0 0-4 0,-7-7-6 16,7 7-6-16,0 0-6 0,-14-4-13 15,14 4-5-15,-12-3-8 0,12 3-8 0,-17-1-6 0,17 1 1 16,-22 4-5-16,12-2-4 0,0 0-5 0,-2 3-6 15,-2 1 0-15,-4 1-4 0,3 6-4 0,-1-5-3 16,-2 8 0-16,-2 0-4 0,0 2 4 0,0 5-4 16,5-4-1-16,-5 2-4 0,0 4-3 15,9-2-1-15,-9 11-1 0,6-9-2 0,-6 11-5 16,6-2 2-16,2 3 1 0,1 3-3 0,2-5-5 16,3 1-2-16,-2 7 3 0,7-5-2 0,1 3-1 15,1-2 0-15,1-2-5 0,1-5 1 0,2-4-4 16,1-2 1-16,4-1-4 0,-2-3-2 0,4-1 1 15,-2 4-6-15,3-14 0 0,1 3-1 0,5-3 2 16,-4-6-1-16,6-2-3 0,6 0 2 0,0-7-5 16,1-7 5-16,10-5-3 0,-3 0-1 0,2-9-1 15,2-4 1-15,-4-3-4 0,-1-4 1 0,-5 0 2 16,3 0-3-16,-4 1 2 0,-2-2 3 0,-5 1 2 16,1 2-2-16,-1-2 9 0,-4 10-1 0,-5 1 4 15,-1-5 2-15,1 6 3 0,-2-13 4 0,-4 12 3 16,-3-3-6-16,-2 3 2 0,-2 8 3 0,-2-8 0 15,-3 3-2-15,1 4-12 0,-1 0 2 16,-2-6 3-16,-3 8-6 0,2 1-10 0,-5 1 8 16,2 0-4-16,-3-4 1 0,-5 2-5 0,1 3 5 0,7 4-9 15,-5-3 1 1,-1 1-3-16,4 4 3 0,-6-4 0 0,3 4-1 16,0-1 1-16,4 1-20 0,-1 1-5 0,1 1-15 15,6-3-18-15,-2 6-18 0,9 2-27 0,-17-7-31 16,12 4-38-16,5 3-47 0,0 0-33 0,0 0-37 15,0 0-175-15,0 0-495 0,0 0 220 0</inkml:trace>
  <inkml:trace contextRef="#ctx0" brushRef="#br0" timeOffset="32835">9946 3269 70 0,'-6'-5'172'0,"6"5"-1"0,0 0 2 0,-6-3-13 16,6 3-2-16,-6-4-7 0,6 4-6 15,0 0-2-15,-6-4-8 0,6 4-9 0,0 0-7 16,0 0-9-16,0 0-11 0,0 0-4 0,0 0-5 16,0 0 3-16,0 0-7 0,12-8 9 0,-4 7-7 15,4 1 5-15,2-5 9 0,6 4 1 0,-5-1 2 16,11-4-7-16,7 4-11 0,-4-3 14 0,0-4-3 15,3 2-8-15,0 0 3 0,11-4-11 0,-3 4 1 16,-11-2-5-16,4 4-2 0,-1-6-6 0,-3 2-6 16,-1 3-2-16,1 1-8 0,-2-1-27 0,-1 0 26 15,2 1-12-15,0-1-6 0,-15 1-3 0,4 1 0 16,0-2-2-16,-3 3-6 0,0-1-6 0,-14 4-9 16,20-3-19-16,-8 3-20 0,-4-1-12 0,-8 1-31 15,0 0-6-15,0 0-24 0,18 0-30 0,-18 0-25 16,0 0-41-16,0 0-38 0,0 0-42 0,-11 15-217 15,11-15-538-15,-21 11 238 0</inkml:trace>
  <inkml:trace contextRef="#ctx0" brushRef="#br0" timeOffset="33309">9948 3528 115 0,'0'0'189'0,"0"0"-9"0,0 0-11 0,0 0-10 16,0 0-6-16,0 0-6 0,-12 0-5 0,12 0-8 15,0 0-4-15,0 0-7 0,0 0-5 16,0 0-2-16,0 0-10 0,0 0-2 0,0 0-2 15,0 0-1-15,0 0 1 0,0 0-6 0,0 0 0 16,24-10-4-16,-16 8 0 0,4 1-1 0,-3-3 2 16,10 2-4-16,-4-5 3 0,4 2-6 0,-3-2-12 0,11 1 3 15,-8-1 2-15,8 1 2 0,-6 0-7 16,1 0-5-16,2 2-3 0,-1 1 4 0,3-2-11 16,-1 1-5-16,-1-2 3 0,-4 3-10 0,8 2-1 15,-8-3 2-15,1-2-5 0,-1 5-3 0,0-2-1 16,-4 2 4-16,4-5-3 0,-2 5-5 0,0-1 0 15,-2 1-12-15,-4-2 0 0,-1 2 3 0,3-2-8 16,-14 3-4-16,19 0 8 0,-6-1-5 0,-13 1-8 16,15-4 6-16,-15 4-1 0,12 0 2 0,-12 0-25 15,0 0-17-15,0 0-18 0,0 0-19 0,0 0-27 16,7 9-32-16,-7-9-37 0,-7 13-45 0,7-13-37 16,-7 9-53-16,1-3-263 0,-7 4-602 0,6-5 266 15</inkml:trace>
  <inkml:trace contextRef="#ctx0" brushRef="#br0" timeOffset="34576">11659 3257 92 0,'-8'4'167'0,"8"-4"-3"0,-12 0-2 0,12 0 21 16,-18-4-6-16,10 2-1 0,0-2-2 0,-4-1-7 15,4 3-10-15,1-4-11 0,-4 0-5 0,2-7-11 16,-4 1-9-16,6-6-3 0,-5-1-9 0,7 1-9 16,-6-7-4-16,2 0-5 0,0-11-13 0,1 9-5 15,8-2-6-15,-3 3-3 0,0-3-2 0,3-2-2 16,6 5-4-16,0-13-9 0,2 10-2 0,-2 6 3 15,5-1-5-15,-2 1-1 0,5 0 0 0,0 4 3 16,-1 1 0-16,6-3-2 0,-2 7-9 16,9-1-5-16,-6 1 2 0,6 6-4 0,1 2-2 0,0 5-2 15,2 2 2-15,-2 2-2 0,3 5-4 0,2 3-4 16,-5-2-2-16,1 10 2 0,-2-1-1 0,9 4 11 16,-15 1-2-16,0-3 2 0,-1 1-3 15,-6 7-15-15,1-2 16 0,-4 1-1 0,0 0-2 16,-7 1-3-16,-1 1 13 0,-2-3-4 0,-2 2 8 15,1 0-7-15,-5 1-22 0,-4-1 29 0,4 1-5 16,-11 8 3-16,1-3-9 0,2-9-4 0,-5-2 2 0,-1 10 12 16,-7-1-17-16,-4-3-2 0,2 1 7 0,0 1-1 15,-7-5-1-15,10-6-15 0,-6 6 7 16,1-2 3-16,-1 1-6 0,2-1-8 0,-7-2 6 16,3 0 7-16,6-3-12 0,-2 3 3 0,5-8-5 15,-3 5 5-15,2 1-8 0,3-4 9 0,-1 1 4 16,5-2-4-16,-1 2-4 0,4-7 1 0,0 5-4 15,1-4 0-15,-2-1-3 0,8-2 4 0,1 2 1 16,-3-3 2-16,5-2 5 0,-1 4-9 0,7-2 8 16,-7 1-2-16,6-1-5 0,1-3 1 0,0 4 6 15,0 3-7-15,1-6-4 0,6 0 1 0,-1 4 1 16,1-3 7-16,6 0 4 0,0 0-2 0,1-6-3 16,5 7-1-16,1-6 6 0,-2 0 2 0,8-2 2 15,0-1 2-15,3-4-6 0,2 1 3 0,0-2 1 16,2 0-1-16,6-6-4 0,-2 3 4 0,1-7-1 15,-9 5 0-15,6-8 5 0,4 2 2 0,-10 6-9 16,-1-6 5-16,-2 4 4 0,1-4-23 0,-1 1 26 16,-6 3-6-16,2-4-1 0,-1 3 4 0,-2 4 5 15,-4 0-2-15,-3-5 0 0,2 7 4 0,-2-4 0 16,-2 3-2-16,-3 5 2 0,0-10 3 0,-1 7 3 16,-5 2-3-16,2-5 1 0,0 3-1 0,-3-2 4 15,0 10-4-15,-6-18 2 0,-1 10-6 0,0-5-11 16,-2 1 7-16,-2 2-2 0,2-4-5 0,-5 5 5 15,2-7-6-15,-3 5 2 0,1-3 3 0,-6-1-4 16,-5 0-7-16,12 8 5 0,-1-9-3 0,-2 3 0 16,3 6-4-16,-6-6-9 0,5 5 12 0,1-2-11 15,-1-2-13-15,0 5-13 0,0 0-8 0,7-4-15 16,0 4-13-16,0 1-24 0,2 0-24 0,5 6-28 16,-4-8-37-16,4 8-30 0,0 0-40 0,0 0-55 15,0 0-68-15,0 0-203 0,0 0-623 0,47 20 276 16</inkml:trace>
  <inkml:trace contextRef="#ctx0" brushRef="#br0" timeOffset="35546">12914 3232 76 0,'-4'-6'180'0,"-2"1"-25"16,6 2-9-16,-7-4-1 0,0 1-2 0,1 1-13 15,-2 0-9-15,2-1-12 0,-2 2-5 0,-4-1 3 16,4-2 15-16,-3 7-8 0,-5-5-11 0,2 3-6 15,-6-1-4-15,3 2-7 0,0 1-6 0,-4 1-2 16,1-1-5-16,0 5 2 0,0-2-6 0,1 1 0 16,1 1-1-16,0 0-1 0,-4-1-3 0,7 3 0 15,-4 2-9-15,-1-3-2 0,5 2-1 0,-3 3-1 16,2-3-2-16,4 4-4 0,-2 1-2 0,-3 6 2 16,5-5 0-16,4 4-1 0,5 1 2 0,-1 9-2 15,-3-2 1-15,4 2 1 0,6 0 5 0,1 1 2 16,2 8-8-16,4-3-5 0,0 2 2 0,2 1-20 15,-3-12 23-15,5 2-1 0,-2-4-17 0,2 2 13 16,1-2 5-16,5 1-2 0,-6-3-2 0,6-2-17 16,0 1 11-16,0-1 1 0,1-2 5 0,1-3-3 15,1-1-4-15,-2-1-4 0,2-4-6 0,2 2-16 16,1-4 12-16,-1-3 19 0,1-4-5 0,1-5-4 16,1-1 6-16,0 0-6 0,-2-8 3 15,12-3-2-15,-6-3 2 0,-3 7-5 0,-4-6 2 16,6-4 6-16,-1 2 3 0,-10 2-2 0,6-2-5 15,-4 3 1-15,-8-5 6 0,4 5-4 0,-3-1 5 0,-1-3 3 16,0 3-20-16,0 1 21 0,-3 1-8 0,-4 0-4 16,-1 4-3-16,2-2 0 0,-5 0-2 0,2 0 7 15,-4 1 0-15,2-1-4 0,-3-2-7 16,-3 3 2-16,2 1 1 0,-1 0-3 0,-4-3-2 16,-2 4 0-16,2-1-5 0,-1 0 4 0,-1-2-6 15,-1 4 0-15,0-1-2 0,-5 0-4 0,1 0 5 16,0 1-7-16,-6-1-4 0,-2-1 8 0,-1-3-6 15,4 9-1-15,-4-2-2 0,-1-3 1 0,6 4 2 16,-6-1 0-16,-3 4-4 0,6-1-3 0,-3 3-17 16,2 0-17-16,-4 1-17 0,-2-1-33 0,7 0-22 15,-6 3-31-15,7 6-41 0,2-3-35 0,4 3-46 16,0-1-55-16,6 3-50 0,-3 2-247 0,3 0-666 0,2 2 295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1290.03943" units="1/cm"/>
          <inkml:channelProperty channel="Y" name="resolution" value="2064.713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25T18:18:07.240"/>
    </inkml:context>
    <inkml:brush xml:id="br0">
      <inkml:brushProperty name="width" value="0.15875" units="cm"/>
      <inkml:brushProperty name="height" value="0.15875" units="cm"/>
      <inkml:brushProperty name="fitToCurve" value="1"/>
    </inkml:brush>
  </inkml:definitions>
  <inkml:trace contextRef="#ctx0" brushRef="#br0">2655 943 106 0,'0'0'147'16,"0"0"2"-16,0 0-8 0,0 0-2 0,0 0 5 16,0 0 0-16,0 0-4 0,0 0 2 0,0 0-6 15,0 0 0-15,0 0-7 0,0 0-6 0,0 0-9 16,0 0-3-16,0-21-2 0,5 13-6 0,-10-5-2 15,10-1-1-15,-4-2-5 0,4-8 0 0,-4-2-6 16,6-1-6-16,-6-3-1 0,4-6-1 0,1-5 2 16,-3 1-9-16,3-1-3 0,2 0-4 0,-2-1-8 15,6 0-2-15,-10 0-3 0,4 4-5 0,0 2-1 16,0-3 0-16,0 10-6 0,0 1-5 0,2-2-1 16,3 2-4-16,-2 3-2 0,-3 3-4 0,5-3-4 15,0 4 0-15,-4 4 1 0,1-1-3 0,-2 6-5 16,3-6-1-16,-4 11-2 0,4-8 3 0,-3 10-7 15,0-3 5-15,-1 0-4 0,3 3-6 0,-2-1 4 16,0 6-2-16,-6 0 0 0,14 0-2 0,-14 0-5 16,17 2 9-16,-10 3-7 0,6 1 5 0,0 6-2 15,3-8-1-15,1 6 2 0,4 5 2 16,-6-1-10-16,5-3 5 0,5 4 1 0,-5-2 2 16,-2 2-5-16,5 0 40 0,-1-1-4 0,-5-4-4 0,3 6-2 0,-7-6-8 15,4 1-16-15,-3 0 21 0,3-2-7 16,-5 2-2-16,2-3-15 0,0 2 13 0,0-3-4 0,-2 1 7 15,-6 2-16-15,2-5 6 0,-2 2 2 16,0-1-1-16,-3 4 0 0,-3-5 7 0,5 6-13 16,-4-2-2-16,-2 0 4 0,-4 0 5 0,2 0-7 15,-8 5 0-15,4-3-1 0,-6 5 3 0,0-3-1 16,-3 2 2-16,-4 3 0 0,-3-1-2 0,-1 1 0 16,-7 4-6-16,-6-1 9 0,2-3-1 0,-5 4 0 0,-1-1-7 15,-1-1-21-15,1-1 19 0,-2 0 4 0,1-1 1 16,2 1-5-16,1-3 3 0,3 1 7 0,6-8-4 15,2 1-1-15,-1-3-3 0,3 1 3 0,3-3 2 16,6 0-4-16,-3-1 3 0,1-4-4 0,1-4 8 16,0 4-2-16,2-1-5 0,1-5 6 0,3-1 4 0,-2 1-4 15,2-1 3-15,-1-9-6 0,2 8 4 16,1-5 9-16,7 6 2 0,-5-9 3 0,-1 7 1 16,1-4-9-16,7 1-3 0,-4 4-16 0,-3-6 15 15,7 6 1-15,1 1-6 0,-5 0 16 0,4 1-8 16,-1 1-7-16,2 5 3 0,-5-7-8 0,-1 4 0 15,6 3 3-15,0 0-1 0,0-7 8 0,0 7-11 16,0 0-5-16,-1-7 8 0,1 7 1 0,0 0-2 16,0 0-7-16,0 0 5 0,0 0-16 0,0 0 21 15,-12 13-2-15,12-13-6 0,-2 11 9 0,-3-3-8 16,1 2 3-16,1-3 0 0,-10 5-3 0,6 1 5 16,-4-1-5-16,0 1 1 0,-3 1 2 0,-5 4 1 15,3 1 4-15,-5-2-12 0,-2 2 3 0,1 0 7 16,1-4-4-16,-1 1 3 0,-2 3 2 0,-1-1 4 15,-7 4-7-15,6-5 7 0,0 0 0 0,3-2-9 16,-3 0 6-16,0-2-3 0,1-5-7 0,7 2 5 0,-5 1-6 16,4-7 6-16,1 0 1 0,1-1-16 0,3 4 15 15,2-6 1-15,-1 1 3 0,-2-4-3 0,3 2 5 16,4-5-6-16,0 2 9 0,-4 0-14 0,6-1 8 16,-2 0 5-16,2-2-1 0,0-2-7 0,-2 1 2 15,1-4 0-15,-2 0 1 0,4 1-4 0,0 2-5 16,4-2 7-16,-5 0-2 0,3-2 3 0,0-3 1 15,6 2 0-15,-3 1-7 0,3-1 5 0,3-1-23 16,2 2 24-16,-2-2-3 0,1-1-1 0,-1 3-3 16,2-1 8-16,4 3-4 0,-4-1-15 0,6 5 18 15,-3 0 3-15,2 0-11 0,-3 1 3 0,7-1 6 16,-7 4 5-16,7-3-4 0,-1 5-3 0,-4 4-1 16,-1-3 6-16,2 1-6 0,4 4-9 0,-3 1 12 15,1 3 2-15,-2-2 0 0,0 3-11 0,0 2 1 31,-3 0 12-31,0 2-12 0,-6 6 4 0,2-9 6 16,2 12-3-16,-2-6 1 0,0 0 4 0,1 7-5 16,-6-7 2-16,4 4-4 0,-5 6 3 0,0-2-6 15,-5-1 5-15,4 2-1 0,-4 0 4 0,0-1-2 16,1 1 3-16,-6 2-3 0,1-4 5 0,2 1-5 16,-3 0 0-16,0 1 0 0,-4-1 0 0,0-1 10 15,-1-1-1-15,-1 1-1 0,-8 5-5 0,-2-3-5 16,6-4 6-16,-9 4-3 0,3 0-4 0,2-5 2 15,-2-4-28-15,-7 4-6 0,-7-1-15 0,1-3-30 16,3-1-33-16,6-7-40 0,3 2-49 0,-2-5-55 16,4-1-70-16,-4-5-257 0,3-1-630 0,6 0 278 15</inkml:trace>
  <inkml:trace contextRef="#ctx0" brushRef="#br0" timeOffset="438">1309 685 37 0,'0'0'205'15,"-3"-5"-10"-15,3 5-11 0,0 0-11 0,0 0-13 16,0 0-12-16,0 0-12 0,0 0 0 0,0 0-4 16,0 0-7-16,3 18 1 0,-1-11-10 0,1 0-7 15,0 4-10-15,0 3 5 0,-3-2-2 0,3 10-5 16,-3-1 0-16,6 6-7 0,-10 0-6 0,4 2-8 15,0 6 3-15,-5 2-4 0,2-8-3 0,-8 7-6 16,0 5-3-16,-1-2-4 0,-2-1-7 0,-6-1-4 16,2-2-2-16,-2 5-9 0,-3-6-1 0,2-1-1 15,-2 0-7-15,-4-1-1 0,1 2-4 0,-1-3-6 16,5-12-24-16,-2 1-27 0,2 0-30 0,-2-4-37 16,1-4-39-16,6-2-44 0,-2-3-47 0,2-2-225 15,-2-5-493-15,2-4 218 0</inkml:trace>
  <inkml:trace contextRef="#ctx0" brushRef="#br0" timeOffset="894">545 685 134 0,'-15'0'186'0,"15"0"-8"0,0 0-10 16,-26 2-11-16,19 2-9 0,0 2-8 0,-2 0-10 0,-2-3-11 15,3 12-8-15,2-8-1 0,-3 4-1 16,3 5-6-16,1 2-2 0,-3 5-8 0,1 0-8 16,2 0-1-16,5 6-2 0,0 0-8 0,0-3-8 15,6 2-1-15,-6 0-4 0,13-2-3 0,-6 3 0 16,6 0-5-16,0-4-1 0,3 0-7 0,2-4-4 15,2-2-4-15,0-1 0 0,3-5-4 0,2 0 2 0,-1-4 0 16,2-1 3-16,2-8 7 0,-1-1-11 0,1-8-2 16,0 1-2-16,-2-3 3 0,0-2-1 0,-3 0 1 15,0 0 7-15,-9 1-6 0,1-7 4 0,-3 2-1 16,-2 3 6-16,-3-5-3 0,-1 2 2 0,-6-6 4 16,0 3-4-16,-1 4-6 0,-4-4-5 0,-6-2 1 15,1 5-4-15,-3-4-1 0,0 2-3 0,-1 4-7 16,-6 1 1-16,-2 0 1 0,9 4-8 0,-3 0 1 15,-2 5 0-15,2-5-9 0,-2 7-12 16,3-4-8-16,-4 5-14 0,5-5-15 0,-5 3-26 16,2 2-22-16,0-1-23 0,1 1-21 0,16 2-28 15,-21-5-29-15,21 5-32 0,-20-1-44 0,8-4-148 0,12 5-455 16,-17-7 202-16</inkml:trace>
  <inkml:trace contextRef="#ctx0" brushRef="#br0" timeOffset="1222">17 599 126 0,'-11'4'202'0,"11"-4"-13"0,0 0-12 0,-6 3-10 0,6-3-4 15,0 0-3-15,0 0-5 0,0 0 1 0,0 0-3 16,0 0 0-16,0 0 6 0,0 0-8 0,43-7-3 16,-29 3-12-16,1-3 3 0,1-3 3 0,-2 2-18 15,6 3-8-15,4-11-12 0,1 0-6 0,2 2-2 16,7-9-11-16,-6 7-8 0,8-6-7 0,1 3-8 16,-9 3-8-16,-7 1-4 0,5 2-2 0,1 1-9 15,-12 1-27-15,5 3-16 0,-6-2-33 16,-1 3-38-16,-2 4-36 0,-2-1-45 0,-1 3-46 0,3-5-29 15,-11 6-48-15,0 0-157 0,0 0-473 0,0 0 209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578DD-BE5B-4D9A-BF38-D162D553F7CC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B8CDD-6585-4310-BEDD-A253795BB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097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578DD-BE5B-4D9A-BF38-D162D553F7CC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B8CDD-6585-4310-BEDD-A253795BB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320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578DD-BE5B-4D9A-BF38-D162D553F7CC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B8CDD-6585-4310-BEDD-A253795BB12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178196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578DD-BE5B-4D9A-BF38-D162D553F7CC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B8CDD-6585-4310-BEDD-A253795BB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628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578DD-BE5B-4D9A-BF38-D162D553F7CC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B8CDD-6585-4310-BEDD-A253795BB12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54628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578DD-BE5B-4D9A-BF38-D162D553F7CC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B8CDD-6585-4310-BEDD-A253795BB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745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578DD-BE5B-4D9A-BF38-D162D553F7CC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B8CDD-6585-4310-BEDD-A253795BB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599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578DD-BE5B-4D9A-BF38-D162D553F7CC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B8CDD-6585-4310-BEDD-A253795BB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38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578DD-BE5B-4D9A-BF38-D162D553F7CC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B8CDD-6585-4310-BEDD-A253795BB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112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578DD-BE5B-4D9A-BF38-D162D553F7CC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B8CDD-6585-4310-BEDD-A253795BB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903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578DD-BE5B-4D9A-BF38-D162D553F7CC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B8CDD-6585-4310-BEDD-A253795BB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315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578DD-BE5B-4D9A-BF38-D162D553F7CC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B8CDD-6585-4310-BEDD-A253795BB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070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578DD-BE5B-4D9A-BF38-D162D553F7CC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B8CDD-6585-4310-BEDD-A253795BB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486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578DD-BE5B-4D9A-BF38-D162D553F7CC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B8CDD-6585-4310-BEDD-A253795BB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990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578DD-BE5B-4D9A-BF38-D162D553F7CC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B8CDD-6585-4310-BEDD-A253795BB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596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578DD-BE5B-4D9A-BF38-D162D553F7CC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B8CDD-6585-4310-BEDD-A253795BB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237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578DD-BE5B-4D9A-BF38-D162D553F7CC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49B8CDD-6585-4310-BEDD-A253795BB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4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customXml" Target="../ink/ink6.xml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9.emf"/><Relationship Id="rId2" Type="http://schemas.openxmlformats.org/officeDocument/2006/relationships/image" Target="../media/image4.png"/><Relationship Id="rId16" Type="http://schemas.openxmlformats.org/officeDocument/2006/relationships/image" Target="../media/image1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emf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10" Type="http://schemas.openxmlformats.org/officeDocument/2006/relationships/image" Target="../media/image8.emf"/><Relationship Id="rId4" Type="http://schemas.openxmlformats.org/officeDocument/2006/relationships/image" Target="../media/image5.emf"/><Relationship Id="rId9" Type="http://schemas.openxmlformats.org/officeDocument/2006/relationships/customXml" Target="../ink/ink4.xml"/><Relationship Id="rId14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CBC008F-9C3F-4D01-B3D5-4645A75328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3337"/>
            <a:ext cx="12099235" cy="3348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856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54C3655-4A98-4F2E-BE92-674FED45D0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48" y="271524"/>
            <a:ext cx="11609568" cy="4234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240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F45D098-68CC-4017-9C14-8FB743BACD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530" y="67309"/>
            <a:ext cx="12006470" cy="653227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692A1BB-E197-44CD-95FC-F8DD96EE0DD0}"/>
              </a:ext>
            </a:extLst>
          </p:cNvPr>
          <p:cNvSpPr/>
          <p:nvPr/>
        </p:nvSpPr>
        <p:spPr>
          <a:xfrm>
            <a:off x="6321287" y="1908313"/>
            <a:ext cx="1033670" cy="410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20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5D8537-6E29-4D47-AA14-096BD7FD58B2}"/>
              </a:ext>
            </a:extLst>
          </p:cNvPr>
          <p:cNvSpPr/>
          <p:nvPr/>
        </p:nvSpPr>
        <p:spPr>
          <a:xfrm>
            <a:off x="6321287" y="2696817"/>
            <a:ext cx="1033670" cy="410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7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3196155-5E1F-4A32-B87F-DCE780B17BB6}"/>
              </a:ext>
            </a:extLst>
          </p:cNvPr>
          <p:cNvSpPr/>
          <p:nvPr/>
        </p:nvSpPr>
        <p:spPr>
          <a:xfrm>
            <a:off x="9786731" y="1901686"/>
            <a:ext cx="1033670" cy="410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70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639F93-64DF-40B5-BA41-B52451F40B0C}"/>
              </a:ext>
            </a:extLst>
          </p:cNvPr>
          <p:cNvSpPr/>
          <p:nvPr/>
        </p:nvSpPr>
        <p:spPr>
          <a:xfrm>
            <a:off x="9786731" y="2696817"/>
            <a:ext cx="1033670" cy="410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4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902DAD-79B9-465E-BBB8-1B2A3318C3C6}"/>
              </a:ext>
            </a:extLst>
          </p:cNvPr>
          <p:cNvSpPr/>
          <p:nvPr/>
        </p:nvSpPr>
        <p:spPr>
          <a:xfrm>
            <a:off x="7139608" y="4330148"/>
            <a:ext cx="1033670" cy="410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20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9DFDC2-6E32-429A-992C-575745C8CAF3}"/>
              </a:ext>
            </a:extLst>
          </p:cNvPr>
          <p:cNvSpPr/>
          <p:nvPr/>
        </p:nvSpPr>
        <p:spPr>
          <a:xfrm>
            <a:off x="4505739" y="4293705"/>
            <a:ext cx="1033670" cy="410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5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664B1F8-BCEE-4E15-83A0-EFD6A1CC89B8}"/>
              </a:ext>
            </a:extLst>
          </p:cNvPr>
          <p:cNvSpPr/>
          <p:nvPr/>
        </p:nvSpPr>
        <p:spPr>
          <a:xfrm>
            <a:off x="5890591" y="4330148"/>
            <a:ext cx="1033670" cy="410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4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1312D8-DF2D-4C27-AE88-C49F2768E3C2}"/>
              </a:ext>
            </a:extLst>
          </p:cNvPr>
          <p:cNvSpPr/>
          <p:nvPr/>
        </p:nvSpPr>
        <p:spPr>
          <a:xfrm>
            <a:off x="7166115" y="5691809"/>
            <a:ext cx="1033670" cy="410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15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CD1CC66-1F8D-45F3-BC37-5055F062AD12}"/>
              </a:ext>
            </a:extLst>
          </p:cNvPr>
          <p:cNvSpPr/>
          <p:nvPr/>
        </p:nvSpPr>
        <p:spPr>
          <a:xfrm>
            <a:off x="5857462" y="5705061"/>
            <a:ext cx="1033670" cy="410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5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8963C54-832C-484A-9D2B-1639EC620005}"/>
              </a:ext>
            </a:extLst>
          </p:cNvPr>
          <p:cNvSpPr/>
          <p:nvPr/>
        </p:nvSpPr>
        <p:spPr>
          <a:xfrm>
            <a:off x="4505739" y="5705061"/>
            <a:ext cx="1033670" cy="410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795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0E87CB2-0492-4D06-9808-ADC4C35236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48" y="93923"/>
            <a:ext cx="11701669" cy="6481746"/>
          </a:xfrm>
          <a:prstGeom prst="rect">
            <a:avLst/>
          </a:prstGeom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C2369CE-50E5-416B-A9C0-5BAE3543C744}"/>
              </a:ext>
            </a:extLst>
          </p:cNvPr>
          <p:cNvCxnSpPr/>
          <p:nvPr/>
        </p:nvCxnSpPr>
        <p:spPr>
          <a:xfrm flipH="1">
            <a:off x="5963478" y="1444487"/>
            <a:ext cx="4227444" cy="8348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0D7B085-8004-4B45-8EC5-B070FE04A863}"/>
              </a:ext>
            </a:extLst>
          </p:cNvPr>
          <p:cNvCxnSpPr/>
          <p:nvPr/>
        </p:nvCxnSpPr>
        <p:spPr>
          <a:xfrm flipH="1">
            <a:off x="2941983" y="1470991"/>
            <a:ext cx="5751443" cy="8481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EBC43B9-509E-4506-BA34-2660ED31EDA6}"/>
              </a:ext>
            </a:extLst>
          </p:cNvPr>
          <p:cNvCxnSpPr/>
          <p:nvPr/>
        </p:nvCxnSpPr>
        <p:spPr>
          <a:xfrm>
            <a:off x="5539409" y="1444487"/>
            <a:ext cx="1510748" cy="9674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1936749-BB58-4647-876C-5C90561D83A3}"/>
              </a:ext>
            </a:extLst>
          </p:cNvPr>
          <p:cNvCxnSpPr/>
          <p:nvPr/>
        </p:nvCxnSpPr>
        <p:spPr>
          <a:xfrm>
            <a:off x="4505739" y="1457739"/>
            <a:ext cx="3922644" cy="8613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59EDF69-5351-4519-8250-D15C7AD60F6A}"/>
              </a:ext>
            </a:extLst>
          </p:cNvPr>
          <p:cNvCxnSpPr/>
          <p:nvPr/>
        </p:nvCxnSpPr>
        <p:spPr>
          <a:xfrm>
            <a:off x="2544417" y="1444487"/>
            <a:ext cx="1577009" cy="9674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5BEB224-4C0E-4E9D-A8B8-375FFBF5EF9E}"/>
              </a:ext>
            </a:extLst>
          </p:cNvPr>
          <p:cNvCxnSpPr/>
          <p:nvPr/>
        </p:nvCxnSpPr>
        <p:spPr>
          <a:xfrm flipH="1" flipV="1">
            <a:off x="7248939" y="1444487"/>
            <a:ext cx="2941983" cy="96740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25B089B4-22EC-4E6E-B65B-DAA1BEB68412}"/>
              </a:ext>
            </a:extLst>
          </p:cNvPr>
          <p:cNvSpPr/>
          <p:nvPr/>
        </p:nvSpPr>
        <p:spPr>
          <a:xfrm>
            <a:off x="2716696" y="3976949"/>
            <a:ext cx="702365" cy="410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4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CB0A87E-38F7-4F72-A67D-13943F55B3C5}"/>
              </a:ext>
            </a:extLst>
          </p:cNvPr>
          <p:cNvSpPr/>
          <p:nvPr/>
        </p:nvSpPr>
        <p:spPr>
          <a:xfrm>
            <a:off x="4091608" y="3984870"/>
            <a:ext cx="702365" cy="410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8</a:t>
            </a:r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CE0C27B-8BEF-4A6E-A959-68F7F3BAF1D2}"/>
              </a:ext>
            </a:extLst>
          </p:cNvPr>
          <p:cNvSpPr/>
          <p:nvPr/>
        </p:nvSpPr>
        <p:spPr>
          <a:xfrm>
            <a:off x="4757530" y="4036582"/>
            <a:ext cx="702365" cy="410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7</a:t>
            </a:r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872B0BA-4381-4417-9B8E-446C1455879F}"/>
              </a:ext>
            </a:extLst>
          </p:cNvPr>
          <p:cNvSpPr/>
          <p:nvPr/>
        </p:nvSpPr>
        <p:spPr>
          <a:xfrm>
            <a:off x="5466521" y="3996826"/>
            <a:ext cx="702365" cy="410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9</a:t>
            </a:r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A41C0DD-C168-44E1-A5AF-399D2E305BC0}"/>
              </a:ext>
            </a:extLst>
          </p:cNvPr>
          <p:cNvSpPr/>
          <p:nvPr/>
        </p:nvSpPr>
        <p:spPr>
          <a:xfrm>
            <a:off x="3374334" y="3976948"/>
            <a:ext cx="702365" cy="410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10</a:t>
            </a: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25D571E-A484-48B5-9C1A-8D5E5BB75EF3}"/>
              </a:ext>
            </a:extLst>
          </p:cNvPr>
          <p:cNvSpPr/>
          <p:nvPr/>
        </p:nvSpPr>
        <p:spPr>
          <a:xfrm>
            <a:off x="2708407" y="5282935"/>
            <a:ext cx="702365" cy="410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9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2C13868-35D7-4D63-9EFF-7611D1E485C0}"/>
              </a:ext>
            </a:extLst>
          </p:cNvPr>
          <p:cNvSpPr/>
          <p:nvPr/>
        </p:nvSpPr>
        <p:spPr>
          <a:xfrm>
            <a:off x="3419061" y="5348474"/>
            <a:ext cx="702365" cy="410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6</a:t>
            </a:r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DBC2352-4A4C-4F49-B470-5A05C57E0409}"/>
              </a:ext>
            </a:extLst>
          </p:cNvPr>
          <p:cNvSpPr/>
          <p:nvPr/>
        </p:nvSpPr>
        <p:spPr>
          <a:xfrm>
            <a:off x="4091607" y="5306125"/>
            <a:ext cx="702365" cy="410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10</a:t>
            </a:r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530B893-BA7A-4CB0-A106-AC1D6D086060}"/>
              </a:ext>
            </a:extLst>
          </p:cNvPr>
          <p:cNvSpPr/>
          <p:nvPr/>
        </p:nvSpPr>
        <p:spPr>
          <a:xfrm>
            <a:off x="4764156" y="5286247"/>
            <a:ext cx="702365" cy="410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4</a:t>
            </a:r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2A694A7-AE21-419D-B12E-CC176BB4245C}"/>
              </a:ext>
            </a:extLst>
          </p:cNvPr>
          <p:cNvSpPr/>
          <p:nvPr/>
        </p:nvSpPr>
        <p:spPr>
          <a:xfrm>
            <a:off x="5539409" y="5286247"/>
            <a:ext cx="702365" cy="410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5</a:t>
            </a:r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12CF267-CD1E-4164-BB52-B2DA5187FAB5}"/>
              </a:ext>
            </a:extLst>
          </p:cNvPr>
          <p:cNvSpPr/>
          <p:nvPr/>
        </p:nvSpPr>
        <p:spPr>
          <a:xfrm>
            <a:off x="7838661" y="5343145"/>
            <a:ext cx="702365" cy="410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7</a:t>
            </a:r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F4E4B1E-F8BA-4EFE-9CC3-2154E7342B3F}"/>
              </a:ext>
            </a:extLst>
          </p:cNvPr>
          <p:cNvSpPr/>
          <p:nvPr/>
        </p:nvSpPr>
        <p:spPr>
          <a:xfrm>
            <a:off x="10608367" y="4010080"/>
            <a:ext cx="702365" cy="410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5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759E857-080F-4CF3-8BE2-0958FCA37962}"/>
              </a:ext>
            </a:extLst>
          </p:cNvPr>
          <p:cNvSpPr/>
          <p:nvPr/>
        </p:nvSpPr>
        <p:spPr>
          <a:xfrm>
            <a:off x="9929192" y="3996828"/>
            <a:ext cx="702365" cy="410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1</a:t>
            </a:r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FD57F57-FF9C-4691-894A-ECD40BD68EF0}"/>
              </a:ext>
            </a:extLst>
          </p:cNvPr>
          <p:cNvSpPr/>
          <p:nvPr/>
        </p:nvSpPr>
        <p:spPr>
          <a:xfrm>
            <a:off x="9250017" y="4023332"/>
            <a:ext cx="702365" cy="410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8</a:t>
            </a:r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B3FCE78-1F39-4A6F-A85B-9A0E7672A0C3}"/>
              </a:ext>
            </a:extLst>
          </p:cNvPr>
          <p:cNvSpPr/>
          <p:nvPr/>
        </p:nvSpPr>
        <p:spPr>
          <a:xfrm>
            <a:off x="8468139" y="4035288"/>
            <a:ext cx="702365" cy="410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3</a:t>
            </a:r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7ACACCB-83E9-495C-8CDF-F368CAF4A884}"/>
              </a:ext>
            </a:extLst>
          </p:cNvPr>
          <p:cNvSpPr/>
          <p:nvPr/>
        </p:nvSpPr>
        <p:spPr>
          <a:xfrm>
            <a:off x="7838661" y="4036582"/>
            <a:ext cx="702365" cy="410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7</a:t>
            </a:r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C6DE37E-3B31-4402-8567-6B16B069363C}"/>
              </a:ext>
            </a:extLst>
          </p:cNvPr>
          <p:cNvSpPr/>
          <p:nvPr/>
        </p:nvSpPr>
        <p:spPr>
          <a:xfrm>
            <a:off x="8529425" y="5348474"/>
            <a:ext cx="702365" cy="410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2</a:t>
            </a:r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20BF094-E2AE-4A74-883D-5303A629BAEE}"/>
              </a:ext>
            </a:extLst>
          </p:cNvPr>
          <p:cNvSpPr/>
          <p:nvPr/>
        </p:nvSpPr>
        <p:spPr>
          <a:xfrm>
            <a:off x="9238423" y="5343144"/>
            <a:ext cx="702365" cy="410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8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0273ABE-D684-4715-A0C6-7FDA61B8B257}"/>
              </a:ext>
            </a:extLst>
          </p:cNvPr>
          <p:cNvSpPr/>
          <p:nvPr/>
        </p:nvSpPr>
        <p:spPr>
          <a:xfrm>
            <a:off x="9929192" y="5280917"/>
            <a:ext cx="702365" cy="410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9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FED15F2-91E2-456F-97FF-B289B2010F89}"/>
              </a:ext>
            </a:extLst>
          </p:cNvPr>
          <p:cNvSpPr/>
          <p:nvPr/>
        </p:nvSpPr>
        <p:spPr>
          <a:xfrm>
            <a:off x="10608366" y="5279622"/>
            <a:ext cx="702365" cy="410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405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8856117-FD2F-4B9C-9741-78E98735AD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6047" y="0"/>
            <a:ext cx="9987169" cy="446474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2779A6F5-CB7F-4CBB-941A-1CF993F879FA}"/>
                  </a:ext>
                </a:extLst>
              </p14:cNvPr>
              <p14:cNvContentPartPr/>
              <p14:nvPr/>
            </p14:nvContentPartPr>
            <p14:xfrm>
              <a:off x="5015437" y="3924162"/>
              <a:ext cx="397440" cy="52452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2779A6F5-CB7F-4CBB-941A-1CF993F879F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986997" y="3895722"/>
                <a:ext cx="454320" cy="58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EE81E8E9-3A73-4AC5-A2E6-C6371462E7EF}"/>
                  </a:ext>
                </a:extLst>
              </p14:cNvPr>
              <p14:cNvContentPartPr/>
              <p14:nvPr/>
            </p14:nvContentPartPr>
            <p14:xfrm>
              <a:off x="4324597" y="3913362"/>
              <a:ext cx="421920" cy="56880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EE81E8E9-3A73-4AC5-A2E6-C6371462E7E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296157" y="3884922"/>
                <a:ext cx="478800" cy="62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2CAD3761-B96C-4FBB-8B5A-F9C1F6697A8A}"/>
                  </a:ext>
                </a:extLst>
              </p14:cNvPr>
              <p14:cNvContentPartPr/>
              <p14:nvPr/>
            </p14:nvContentPartPr>
            <p14:xfrm>
              <a:off x="7363357" y="4234122"/>
              <a:ext cx="444960" cy="4140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2CAD3761-B96C-4FBB-8B5A-F9C1F6697A8A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334917" y="4205682"/>
                <a:ext cx="501840" cy="9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1F1737B3-E998-4CCB-907D-6495761811C0}"/>
                  </a:ext>
                </a:extLst>
              </p14:cNvPr>
              <p14:cNvContentPartPr/>
              <p14:nvPr/>
            </p14:nvContentPartPr>
            <p14:xfrm>
              <a:off x="7394317" y="4418802"/>
              <a:ext cx="394560" cy="756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1F1737B3-E998-4CCB-907D-6495761811C0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365877" y="4390362"/>
                <a:ext cx="451440" cy="6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10636923-9BAE-4F61-A28C-0A3CC848D16E}"/>
                  </a:ext>
                </a:extLst>
              </p14:cNvPr>
              <p14:cNvContentPartPr/>
              <p14:nvPr/>
            </p14:nvContentPartPr>
            <p14:xfrm>
              <a:off x="5766397" y="3835962"/>
              <a:ext cx="1031040" cy="66600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10636923-9BAE-4F61-A28C-0A3CC848D16E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737957" y="3807522"/>
                <a:ext cx="1087920" cy="72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EDD2D002-4026-42F3-95E5-28C821428FEA}"/>
                  </a:ext>
                </a:extLst>
              </p14:cNvPr>
              <p14:cNvContentPartPr/>
              <p14:nvPr/>
            </p14:nvContentPartPr>
            <p14:xfrm>
              <a:off x="3945517" y="4902282"/>
              <a:ext cx="4794120" cy="1412640"/>
            </p14:xfrm>
          </p:contentPart>
        </mc:Choice>
        <mc:Fallback xmlns=""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EDD2D002-4026-42F3-95E5-28C821428FEA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917077" y="4873842"/>
                <a:ext cx="4851000" cy="146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52" name="Ink 51">
                <a:extLst>
                  <a:ext uri="{FF2B5EF4-FFF2-40B4-BE49-F238E27FC236}">
                    <a16:creationId xmlns:a16="http://schemas.microsoft.com/office/drawing/2014/main" id="{96131E74-9CC4-4DDE-8139-665A753F9A6E}"/>
                  </a:ext>
                </a:extLst>
              </p14:cNvPr>
              <p14:cNvContentPartPr/>
              <p14:nvPr/>
            </p14:nvContentPartPr>
            <p14:xfrm>
              <a:off x="9016117" y="5674482"/>
              <a:ext cx="1206000" cy="584280"/>
            </p14:xfrm>
          </p:contentPart>
        </mc:Choice>
        <mc:Fallback xmlns="">
          <p:pic>
            <p:nvPicPr>
              <p:cNvPr id="52" name="Ink 51">
                <a:extLst>
                  <a:ext uri="{FF2B5EF4-FFF2-40B4-BE49-F238E27FC236}">
                    <a16:creationId xmlns:a16="http://schemas.microsoft.com/office/drawing/2014/main" id="{96131E74-9CC4-4DDE-8139-665A753F9A6E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8987677" y="5646042"/>
                <a:ext cx="1262880" cy="641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39388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EB7515C-C898-4092-A28D-6FD977ABA0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625" y="343727"/>
            <a:ext cx="9386473" cy="5792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07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2097C2A-BEF5-48A5-86CA-947D97E679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70" y="437322"/>
            <a:ext cx="12053838" cy="5963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663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9F6603E-7E68-4095-8A10-6D60BBD58F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124" y="463827"/>
            <a:ext cx="11750074" cy="57912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58B9EC8-03CD-4606-A19D-1E770D3DBFBB}"/>
              </a:ext>
            </a:extLst>
          </p:cNvPr>
          <p:cNvSpPr/>
          <p:nvPr/>
        </p:nvSpPr>
        <p:spPr>
          <a:xfrm>
            <a:off x="3017520" y="2526030"/>
            <a:ext cx="1085850" cy="64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455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8BF3E1D-AB1F-4CB3-B2E0-C9AE9D687B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861" y="371061"/>
            <a:ext cx="11163872" cy="609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651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FFEB2E2-17C7-435C-B45A-F0B4A841CB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381" y="364435"/>
            <a:ext cx="11131826" cy="6493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38824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82</TotalTime>
  <Words>30</Words>
  <Application>Microsoft Office PowerPoint</Application>
  <PresentationFormat>Widescreen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Tahoma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s.kakish</dc:creator>
  <cp:lastModifiedBy>s.kakish</cp:lastModifiedBy>
  <cp:revision>11</cp:revision>
  <dcterms:created xsi:type="dcterms:W3CDTF">2022-03-14T18:07:58Z</dcterms:created>
  <dcterms:modified xsi:type="dcterms:W3CDTF">2023-03-14T13:22:54Z</dcterms:modified>
</cp:coreProperties>
</file>