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E9F241-CCBC-4B16-AAB5-621F58A00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344558"/>
            <a:ext cx="11807687" cy="35940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32FD10-1912-43FD-950E-FB48058D7558}"/>
              </a:ext>
            </a:extLst>
          </p:cNvPr>
          <p:cNvSpPr/>
          <p:nvPr/>
        </p:nvSpPr>
        <p:spPr>
          <a:xfrm>
            <a:off x="3847916" y="3244334"/>
            <a:ext cx="449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https://wordwall.net/ar/resource/21881287</a:t>
            </a:r>
          </a:p>
        </p:txBody>
      </p:sp>
    </p:spTree>
    <p:extLst>
      <p:ext uri="{BB962C8B-B14F-4D97-AF65-F5344CB8AC3E}">
        <p14:creationId xmlns:p14="http://schemas.microsoft.com/office/powerpoint/2010/main" val="305182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288E4-074C-4CA4-8CFA-D3597C816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57"/>
            <a:ext cx="11807687" cy="66324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A0A5BB-4C81-479B-B983-AEAF9D038412}"/>
              </a:ext>
            </a:extLst>
          </p:cNvPr>
          <p:cNvSpPr/>
          <p:nvPr/>
        </p:nvSpPr>
        <p:spPr>
          <a:xfrm>
            <a:off x="874643" y="3429000"/>
            <a:ext cx="4691270" cy="1156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600" b="1" dirty="0"/>
              <a:t>=25×3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63293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5E8AC2-53BE-407C-A902-A1E6CD79E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4" y="12906"/>
            <a:ext cx="12099235" cy="6666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68EA6C-E87F-4F21-82AF-06A8D276B57A}"/>
              </a:ext>
            </a:extLst>
          </p:cNvPr>
          <p:cNvSpPr/>
          <p:nvPr/>
        </p:nvSpPr>
        <p:spPr>
          <a:xfrm>
            <a:off x="463826" y="178904"/>
            <a:ext cx="1842052" cy="682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1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2F1E3-5BE8-4F0E-B218-8F2C0D7AF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145774"/>
            <a:ext cx="12057529" cy="59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7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7B24DF-81FB-4EF9-B4D5-6EB5C12C7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2279"/>
            <a:ext cx="12065536" cy="65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0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DADD0-2537-4E18-A383-BAF9EF7D0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91458" cy="68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3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947A80-8017-4E43-AB16-8F81D042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1" y="490330"/>
            <a:ext cx="12006858" cy="56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6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05891-FB61-41C6-A146-EF3A8C348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8" y="371062"/>
            <a:ext cx="12112580" cy="60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2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361DD0-DE95-4D78-A176-02D49667D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4" y="172278"/>
            <a:ext cx="11851814" cy="64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2804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4158</TotalTime>
  <Words>13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Palatino Linotype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18</cp:revision>
  <dcterms:created xsi:type="dcterms:W3CDTF">2022-03-23T19:56:38Z</dcterms:created>
  <dcterms:modified xsi:type="dcterms:W3CDTF">2023-03-14T13:20:42Z</dcterms:modified>
</cp:coreProperties>
</file>