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6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0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4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A194D-357F-4A97-BF18-3791BB5EF927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6D99-D243-4977-805A-EF8059190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Opposites and prefixes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Student’s book Page 130 and workbook page 60</a:t>
            </a:r>
          </a:p>
        </p:txBody>
      </p:sp>
    </p:spTree>
    <p:extLst>
      <p:ext uri="{BB962C8B-B14F-4D97-AF65-F5344CB8AC3E}">
        <p14:creationId xmlns:p14="http://schemas.microsoft.com/office/powerpoint/2010/main" val="3341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248" y="4533364"/>
            <a:ext cx="10599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unable, unbelievable, unacceptable, unattached, unaware, uncertain, unbreakable, uncomfortable, unclean, unconvinced, unfasten, unlucky, unnoticed, unreal, unsafe, unwanted, unreasonable, untruthful, unwell.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7A2E-94FD-4A30-B4D7-CB0F7B10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11126" cy="45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248" y="4533364"/>
            <a:ext cx="1059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BE1CA-B5E5-48F3-A07E-51301F22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8647" cy="45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5C29C-43B4-4D10-B4D5-DD21E795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89856" cy="3837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53C33-28F3-4A02-9395-4E85E8A4CA34}"/>
              </a:ext>
            </a:extLst>
          </p:cNvPr>
          <p:cNvSpPr txBox="1"/>
          <p:nvPr/>
        </p:nvSpPr>
        <p:spPr>
          <a:xfrm>
            <a:off x="1211522" y="2405672"/>
            <a:ext cx="777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im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E172B-51AC-4FD6-BFB1-CAD91E854892}"/>
              </a:ext>
            </a:extLst>
          </p:cNvPr>
          <p:cNvSpPr txBox="1"/>
          <p:nvPr/>
        </p:nvSpPr>
        <p:spPr>
          <a:xfrm>
            <a:off x="2652252" y="2344117"/>
            <a:ext cx="6471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</a:t>
            </a:r>
          </a:p>
          <a:p>
            <a:endParaRPr lang="en-US" sz="28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3466D-E083-4A5E-BA98-AB04E5696742}"/>
              </a:ext>
            </a:extLst>
          </p:cNvPr>
          <p:cNvSpPr txBox="1"/>
          <p:nvPr/>
        </p:nvSpPr>
        <p:spPr>
          <a:xfrm>
            <a:off x="4194928" y="1918756"/>
            <a:ext cx="6471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err="1">
                <a:solidFill>
                  <a:srgbClr val="FF0000"/>
                </a:solidFill>
              </a:rPr>
              <a:t>il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B1B0-DE7E-49B6-B5FD-17BD77CFDDA8}"/>
              </a:ext>
            </a:extLst>
          </p:cNvPr>
          <p:cNvSpPr txBox="1"/>
          <p:nvPr/>
        </p:nvSpPr>
        <p:spPr>
          <a:xfrm>
            <a:off x="1276723" y="2697046"/>
            <a:ext cx="647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ir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8B4F1-50FA-45E4-90DA-BDE3B0131B7C}"/>
              </a:ext>
            </a:extLst>
          </p:cNvPr>
          <p:cNvSpPr txBox="1"/>
          <p:nvPr/>
        </p:nvSpPr>
        <p:spPr>
          <a:xfrm>
            <a:off x="2819399" y="2725592"/>
            <a:ext cx="647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820" y="3520664"/>
            <a:ext cx="97493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immovable , imperfect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dislike, disobey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illegal, illogical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irreparable, irresistible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inappropriate, inaudible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30313-E46E-4608-AA09-9F3D32CA0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8" y="-154364"/>
            <a:ext cx="8427366" cy="38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C40E3-EFDD-49C9-8A20-28872F03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7501" cy="3132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B06CF-69FB-4BC8-98B6-074AADA00934}"/>
              </a:ext>
            </a:extLst>
          </p:cNvPr>
          <p:cNvSpPr txBox="1"/>
          <p:nvPr/>
        </p:nvSpPr>
        <p:spPr>
          <a:xfrm>
            <a:off x="367645" y="2997724"/>
            <a:ext cx="8210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sub: </a:t>
            </a:r>
            <a:r>
              <a:rPr lang="en-US" sz="2400" dirty="0">
                <a:solidFill>
                  <a:srgbClr val="FF0000"/>
                </a:solidFill>
              </a:rPr>
              <a:t>under, below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submarine, submerge, subconscious, subway</a:t>
            </a:r>
          </a:p>
          <a:p>
            <a:r>
              <a:rPr lang="en-US" sz="2400" b="1" dirty="0"/>
              <a:t>Auto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not controlled by humans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automatic, autopilot, autocorrect</a:t>
            </a:r>
          </a:p>
          <a:p>
            <a:r>
              <a:rPr lang="en-US" sz="2400" b="1" dirty="0"/>
              <a:t>Trans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across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transport, transfer, translate</a:t>
            </a:r>
          </a:p>
          <a:p>
            <a:r>
              <a:rPr lang="en-US" sz="2400" b="1" dirty="0"/>
              <a:t>Super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better, bigger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supernatural, superman, supercomputer</a:t>
            </a:r>
          </a:p>
          <a:p>
            <a:r>
              <a:rPr lang="en-US" sz="2400" b="1" dirty="0"/>
              <a:t>Micro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very small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microchip, microscope, </a:t>
            </a:r>
            <a:r>
              <a:rPr lang="en-US" sz="2400">
                <a:solidFill>
                  <a:srgbClr val="0070C0"/>
                </a:solidFill>
              </a:rPr>
              <a:t>microwave, microphone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081" b="1161"/>
          <a:stretch/>
        </p:blipFill>
        <p:spPr>
          <a:xfrm>
            <a:off x="656823" y="52506"/>
            <a:ext cx="9942490" cy="6805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9074" y="279471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9074" y="3633748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985" y="4454604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074" y="5226596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1852" y="599858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0151" y="279471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1709" y="3598826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8439" y="4422468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1328" y="5213139"/>
            <a:ext cx="59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il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1709" y="6064009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1219" y="283334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344" y="363903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8834" y="4418174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737" y="524112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1566" y="6034549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5280" y="2873964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4147" y="3647529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94147" y="4454603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7855" y="5241122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94147" y="6037976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9668" y="1567590"/>
            <a:ext cx="2472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workbook page 60</a:t>
            </a:r>
          </a:p>
        </p:txBody>
      </p:sp>
    </p:spTree>
    <p:extLst>
      <p:ext uri="{BB962C8B-B14F-4D97-AF65-F5344CB8AC3E}">
        <p14:creationId xmlns:p14="http://schemas.microsoft.com/office/powerpoint/2010/main" val="21002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145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Opposites and prefixes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to make opposites</dc:title>
  <dc:creator>THINKPAD</dc:creator>
  <cp:lastModifiedBy>L.Emseeh</cp:lastModifiedBy>
  <cp:revision>26</cp:revision>
  <dcterms:created xsi:type="dcterms:W3CDTF">2021-04-04T19:02:33Z</dcterms:created>
  <dcterms:modified xsi:type="dcterms:W3CDTF">2023-03-11T09:51:25Z</dcterms:modified>
</cp:coreProperties>
</file>