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437923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24227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1995096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362880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381538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3AD7526F-C3DF-49F7-AE17-93159F817703}" type="datetimeFigureOut">
              <a:rPr lang="pt-BR" smtClean="0"/>
              <a:t>13/03/2023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227514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3AD7526F-C3DF-49F7-AE17-93159F817703}" type="datetimeFigureOut">
              <a:rPr lang="pt-BR" smtClean="0"/>
              <a:t>13/03/2023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374619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3AD7526F-C3DF-49F7-AE17-93159F817703}" type="datetimeFigureOut">
              <a:rPr lang="pt-BR" smtClean="0"/>
              <a:t>13/03/2023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154271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AD7526F-C3DF-49F7-AE17-93159F817703}" type="datetimeFigureOut">
              <a:rPr lang="pt-BR" smtClean="0"/>
              <a:t>13/03/2023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991307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3AD7526F-C3DF-49F7-AE17-93159F817703}" type="datetimeFigureOut">
              <a:rPr lang="pt-BR" smtClean="0"/>
              <a:t>13/03/2023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348373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3AD7526F-C3DF-49F7-AE17-93159F817703}" type="datetimeFigureOut">
              <a:rPr lang="pt-BR" smtClean="0"/>
              <a:t>13/03/2023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5A57FE8-9F5F-4B21-9981-06C09B9365F9}" type="slidenum">
              <a:rPr lang="pt-BR" smtClean="0"/>
              <a:t>‹#›</a:t>
            </a:fld>
            <a:endParaRPr lang="pt-BR"/>
          </a:p>
        </p:txBody>
      </p:sp>
    </p:spTree>
    <p:extLst>
      <p:ext uri="{BB962C8B-B14F-4D97-AF65-F5344CB8AC3E}">
        <p14:creationId xmlns:p14="http://schemas.microsoft.com/office/powerpoint/2010/main" val="243624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7526F-C3DF-49F7-AE17-93159F817703}" type="datetimeFigureOut">
              <a:rPr lang="pt-BR" smtClean="0"/>
              <a:t>13/03/2023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57FE8-9F5F-4B21-9981-06C09B9365F9}" type="slidenum">
              <a:rPr lang="pt-BR" smtClean="0"/>
              <a:t>‹#›</a:t>
            </a:fld>
            <a:endParaRPr lang="pt-BR"/>
          </a:p>
        </p:txBody>
      </p:sp>
    </p:spTree>
    <p:extLst>
      <p:ext uri="{BB962C8B-B14F-4D97-AF65-F5344CB8AC3E}">
        <p14:creationId xmlns:p14="http://schemas.microsoft.com/office/powerpoint/2010/main" val="1223187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476672"/>
            <a:ext cx="7772400" cy="1470025"/>
          </a:xfrm>
        </p:spPr>
        <p:txBody>
          <a:bodyPr>
            <a:normAutofit/>
          </a:bodyPr>
          <a:lstStyle/>
          <a:p>
            <a:r>
              <a:rPr lang="pt-BR" sz="8800" b="1" dirty="0" err="1">
                <a:solidFill>
                  <a:srgbClr val="0070C0"/>
                </a:solidFill>
                <a:latin typeface="AR BLANCA" pitchFamily="2" charset="0"/>
              </a:rPr>
              <a:t>Movie</a:t>
            </a:r>
            <a:r>
              <a:rPr lang="pt-BR" sz="8800" b="1" dirty="0">
                <a:solidFill>
                  <a:srgbClr val="0070C0"/>
                </a:solidFill>
                <a:latin typeface="AR BLANCA" pitchFamily="2" charset="0"/>
              </a:rPr>
              <a:t> </a:t>
            </a:r>
            <a:r>
              <a:rPr lang="pt-BR" sz="8800" b="1" dirty="0" err="1">
                <a:solidFill>
                  <a:srgbClr val="0070C0"/>
                </a:solidFill>
                <a:latin typeface="AR BLANCA" pitchFamily="2" charset="0"/>
              </a:rPr>
              <a:t>review</a:t>
            </a:r>
            <a:endParaRPr lang="pt-BR" sz="8800" b="1" dirty="0">
              <a:solidFill>
                <a:srgbClr val="0070C0"/>
              </a:solidFill>
              <a:latin typeface="AR BLANCA" pitchFamily="2" charset="0"/>
            </a:endParaRPr>
          </a:p>
        </p:txBody>
      </p:sp>
      <p:sp>
        <p:nvSpPr>
          <p:cNvPr id="3" name="Subtítulo 2"/>
          <p:cNvSpPr>
            <a:spLocks noGrp="1"/>
          </p:cNvSpPr>
          <p:nvPr>
            <p:ph type="subTitle" idx="1"/>
          </p:nvPr>
        </p:nvSpPr>
        <p:spPr>
          <a:xfrm>
            <a:off x="1371600" y="4581128"/>
            <a:ext cx="6400800" cy="1057672"/>
          </a:xfrm>
        </p:spPr>
        <p:txBody>
          <a:bodyPr>
            <a:normAutofit/>
          </a:bodyPr>
          <a:lstStyle/>
          <a:p>
            <a:r>
              <a:rPr lang="pt-BR" sz="4400" dirty="0" err="1">
                <a:latin typeface="AR CENA" pitchFamily="2" charset="0"/>
              </a:rPr>
              <a:t>Hints</a:t>
            </a:r>
            <a:r>
              <a:rPr lang="pt-BR" sz="4400" dirty="0">
                <a:latin typeface="AR CENA" pitchFamily="2" charset="0"/>
              </a:rPr>
              <a:t> </a:t>
            </a:r>
            <a:r>
              <a:rPr lang="pt-BR" sz="4400" dirty="0" err="1">
                <a:latin typeface="AR CENA" pitchFamily="2" charset="0"/>
              </a:rPr>
              <a:t>on</a:t>
            </a:r>
            <a:r>
              <a:rPr lang="pt-BR" sz="4400" dirty="0">
                <a:latin typeface="AR CENA" pitchFamily="2" charset="0"/>
              </a:rPr>
              <a:t> </a:t>
            </a:r>
            <a:r>
              <a:rPr lang="pt-BR" sz="4400" dirty="0" err="1">
                <a:latin typeface="AR CENA" pitchFamily="2" charset="0"/>
              </a:rPr>
              <a:t>how</a:t>
            </a:r>
            <a:r>
              <a:rPr lang="pt-BR" sz="4400" dirty="0">
                <a:latin typeface="AR CENA" pitchFamily="2" charset="0"/>
              </a:rPr>
              <a:t> </a:t>
            </a:r>
            <a:r>
              <a:rPr lang="pt-BR" sz="4400" dirty="0" err="1">
                <a:latin typeface="AR CENA" pitchFamily="2" charset="0"/>
              </a:rPr>
              <a:t>to</a:t>
            </a:r>
            <a:r>
              <a:rPr lang="pt-BR" sz="4400" dirty="0">
                <a:latin typeface="AR CENA" pitchFamily="2" charset="0"/>
              </a:rPr>
              <a:t> </a:t>
            </a:r>
            <a:r>
              <a:rPr lang="pt-BR" sz="4400" dirty="0" err="1">
                <a:latin typeface="AR CENA" pitchFamily="2" charset="0"/>
              </a:rPr>
              <a:t>write</a:t>
            </a:r>
            <a:r>
              <a:rPr lang="pt-BR" sz="4400" dirty="0">
                <a:latin typeface="AR CENA" pitchFamily="2" charset="0"/>
              </a:rPr>
              <a:t> </a:t>
            </a:r>
            <a:r>
              <a:rPr lang="pt-BR" sz="4400" dirty="0" err="1">
                <a:latin typeface="AR CENA" pitchFamily="2" charset="0"/>
              </a:rPr>
              <a:t>one</a:t>
            </a:r>
            <a:endParaRPr lang="pt-BR" sz="4400" dirty="0">
              <a:latin typeface="AR CENA" pitchFamily="2" charset="0"/>
            </a:endParaRPr>
          </a:p>
        </p:txBody>
      </p:sp>
      <p:pic>
        <p:nvPicPr>
          <p:cNvPr id="1026" name="Picture 2" descr="https://encrypted-tbn3.google.com/images?q=tbn:ANd9GcRvg9NDToxwZOWY73WFlZN6-GxvJKG2KIdbhPY6-HCdTGfYwaZ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23488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1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Paragraph 1</a:t>
            </a:r>
            <a:endParaRPr lang="pt-BR" dirty="0"/>
          </a:p>
        </p:txBody>
      </p:sp>
      <p:sp>
        <p:nvSpPr>
          <p:cNvPr id="3" name="Espaço Reservado para Conteúdo 2"/>
          <p:cNvSpPr>
            <a:spLocks noGrp="1"/>
          </p:cNvSpPr>
          <p:nvPr>
            <p:ph idx="1"/>
          </p:nvPr>
        </p:nvSpPr>
        <p:spPr>
          <a:xfrm>
            <a:off x="457200" y="3429000"/>
            <a:ext cx="8229600" cy="2697163"/>
          </a:xfrm>
        </p:spPr>
        <p:txBody>
          <a:bodyPr/>
          <a:lstStyle/>
          <a:p>
            <a:pPr marL="0" indent="0">
              <a:buNone/>
            </a:pPr>
            <a:br>
              <a:rPr lang="en-GB" dirty="0"/>
            </a:br>
            <a:r>
              <a:rPr lang="en-GB" dirty="0"/>
              <a:t>You will need to include the following: name of the film, prominent stars of the film, basic setting ( time and place), and type of film ( comedy, adventure, drama, etc.)</a:t>
            </a:r>
            <a:endParaRPr lang="pt-BR" dirty="0"/>
          </a:p>
          <a:p>
            <a:pPr marL="0" indent="0">
              <a:buNone/>
            </a:pPr>
            <a:endParaRPr lang="pt-BR" dirty="0"/>
          </a:p>
        </p:txBody>
      </p:sp>
      <p:pic>
        <p:nvPicPr>
          <p:cNvPr id="2050" name="Picture 2" descr="https://encrypted-tbn1.google.com/images?q=tbn:ANd9GcTlQMoDdbNOs4CnTirRRO9lRv7hkklTmFWpj7bjbDViHamwvBM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51221"/>
            <a:ext cx="3000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3.google.com/images?q=tbn:ANd9GcQ1nJTVNImemTsbo65PP2u2pvmK-z9vXyiZQS0FKlfX9iurGk06E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7521" y="2032146"/>
            <a:ext cx="261937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encrypted-tbn1.google.com/images?q=tbn:ANd9GcQUNGFk0vu_iUh3AmkeZhIN0j8n9Q46GX0LELSIBBHCSQoJE9r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2032146"/>
            <a:ext cx="2466975"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27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Paragraph 2</a:t>
            </a:r>
            <a:endParaRPr lang="pt-BR" dirty="0"/>
          </a:p>
        </p:txBody>
      </p:sp>
      <p:sp>
        <p:nvSpPr>
          <p:cNvPr id="3" name="Espaço Reservado para Conteúdo 2"/>
          <p:cNvSpPr>
            <a:spLocks noGrp="1"/>
          </p:cNvSpPr>
          <p:nvPr>
            <p:ph idx="1"/>
          </p:nvPr>
        </p:nvSpPr>
        <p:spPr>
          <a:xfrm>
            <a:off x="457200" y="3501008"/>
            <a:ext cx="8229600" cy="2625155"/>
          </a:xfrm>
        </p:spPr>
        <p:txBody>
          <a:bodyPr>
            <a:normAutofit/>
          </a:bodyPr>
          <a:lstStyle/>
          <a:p>
            <a:pPr marL="0" indent="0">
              <a:buNone/>
            </a:pPr>
            <a:br>
              <a:rPr lang="en-GB" dirty="0"/>
            </a:br>
            <a:r>
              <a:rPr lang="en-GB" dirty="0"/>
              <a:t>You will need to write a plot summary for the movie. Do not reveal the ending. Discuss at least 5 events and be sure to cover the entire scope of the movie, except the very end.</a:t>
            </a:r>
            <a:endParaRPr lang="pt-BR" dirty="0"/>
          </a:p>
        </p:txBody>
      </p:sp>
      <p:pic>
        <p:nvPicPr>
          <p:cNvPr id="3076" name="Picture 4" descr="https://encrypted-tbn0.google.com/images?q=tbn:ANd9GcRv_48BTj88cozKkw5IaOcykqvyZ7DgpiZgXD5U_D8f13VOByn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1673474"/>
            <a:ext cx="2466975" cy="184785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encrypted-tbn2.google.com/images?q=tbn:ANd9GcTtj5XIwYIHoKs5hLzOxUI8CQQ8OUE-CqGyLI6S53DnNjR-cOB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1525838"/>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s://encrypted-tbn3.google.com/images?q=tbn:ANd9GcRJFiIcHDc2dD3YTMkZ8dw_K5IGPWSh2qQ5x8xefUTPaYlHOqK1S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2171700"/>
            <a:ext cx="3314700"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99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Paragraph 3</a:t>
            </a:r>
            <a:endParaRPr lang="pt-BR" dirty="0"/>
          </a:p>
        </p:txBody>
      </p:sp>
      <p:sp>
        <p:nvSpPr>
          <p:cNvPr id="3" name="Espaço Reservado para Conteúdo 2"/>
          <p:cNvSpPr>
            <a:spLocks noGrp="1"/>
          </p:cNvSpPr>
          <p:nvPr>
            <p:ph idx="1"/>
          </p:nvPr>
        </p:nvSpPr>
        <p:spPr>
          <a:xfrm>
            <a:off x="457200" y="2420888"/>
            <a:ext cx="8229600" cy="3705275"/>
          </a:xfrm>
        </p:spPr>
        <p:txBody>
          <a:bodyPr/>
          <a:lstStyle/>
          <a:p>
            <a:pPr marL="0" indent="0">
              <a:buNone/>
            </a:pPr>
            <a:br>
              <a:rPr lang="en-GB" dirty="0"/>
            </a:br>
            <a:r>
              <a:rPr lang="en-GB" dirty="0"/>
              <a:t>Discuss one aspect of filmmaking. You may choose from acting, direction, editing, costume design, set design, photography, background music, or anything else you may think of. Be sure that you are specific and cite examples from the movie.</a:t>
            </a:r>
            <a:endParaRPr lang="pt-BR" dirty="0"/>
          </a:p>
        </p:txBody>
      </p:sp>
      <p:pic>
        <p:nvPicPr>
          <p:cNvPr id="4098" name="Picture 2" descr="https://encrypted-tbn2.google.com/images?q=tbn:ANd9GcTI5UvhQvFpmTgcELZv3BRUP0j5PN16XnNixKpHRB59SoNlrfUb7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32656"/>
            <a:ext cx="1876425" cy="24384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encrypted-tbn3.google.com/images?q=tbn:ANd9GcS8LYyeot2KOlLtJWWmRyEU3I0FXsn0eM3U47SeOv4HdEszSHAa"/>
          <p:cNvPicPr>
            <a:picLocks noChangeAspect="1" noChangeArrowheads="1"/>
          </p:cNvPicPr>
          <p:nvPr/>
        </p:nvPicPr>
        <p:blipFill rotWithShape="1">
          <a:blip r:embed="rId3">
            <a:extLst>
              <a:ext uri="{28A0092B-C50C-407E-A947-70E740481C1C}">
                <a14:useLocalDpi xmlns:a14="http://schemas.microsoft.com/office/drawing/2010/main" val="0"/>
              </a:ext>
            </a:extLst>
          </a:blip>
          <a:srcRect b="8053"/>
          <a:stretch/>
        </p:blipFill>
        <p:spPr bwMode="auto">
          <a:xfrm>
            <a:off x="6588224" y="737772"/>
            <a:ext cx="2286000" cy="1839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63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Paragraph 5</a:t>
            </a:r>
            <a:endParaRPr lang="pt-BR" dirty="0"/>
          </a:p>
        </p:txBody>
      </p:sp>
      <p:sp>
        <p:nvSpPr>
          <p:cNvPr id="3" name="Espaço Reservado para Conteúdo 2"/>
          <p:cNvSpPr>
            <a:spLocks noGrp="1"/>
          </p:cNvSpPr>
          <p:nvPr>
            <p:ph idx="1"/>
          </p:nvPr>
        </p:nvSpPr>
        <p:spPr>
          <a:xfrm>
            <a:off x="457200" y="3429000"/>
            <a:ext cx="8229600" cy="2697163"/>
          </a:xfrm>
        </p:spPr>
        <p:txBody>
          <a:bodyPr/>
          <a:lstStyle/>
          <a:p>
            <a:pPr marL="0" indent="0">
              <a:buNone/>
            </a:pPr>
            <a:br>
              <a:rPr lang="en-GB" dirty="0"/>
            </a:br>
            <a:r>
              <a:rPr lang="en-GB" dirty="0"/>
              <a:t>Give your overall reaction to the film as well as your opinion on the quality of the film. also include your recommendations for potential viewers.</a:t>
            </a:r>
            <a:endParaRPr lang="pt-BR" dirty="0"/>
          </a:p>
          <a:p>
            <a:endParaRPr lang="pt-BR" dirty="0"/>
          </a:p>
        </p:txBody>
      </p:sp>
      <p:pic>
        <p:nvPicPr>
          <p:cNvPr id="6146" name="Picture 2" descr="https://encrypted-tbn1.google.com/images?q=tbn:ANd9GcQhatyyjGaqTTqI230-p98T8o55PmZRaMYxwcC-6WY_ch0gpA4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2200275" cy="208597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encrypted-tbn2.google.com/images?q=tbn:ANd9GcTPTegAxkbFeZHfYt3valk29jEtliIsu-nX6zLtit6Mk9y68vFB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106709"/>
            <a:ext cx="1962150" cy="232410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s://encrypted-tbn2.google.com/images?q=tbn:ANd9GcTaFbmAjKHkFTxH3Qjl_HQVxg24FpT4eoxZ14SCr1wrH91MYXv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9912" y="1411635"/>
            <a:ext cx="21050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965349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174</Words>
  <Application>Microsoft Office PowerPoint</Application>
  <PresentationFormat>On-screen Show (4:3)</PresentationFormat>
  <Paragraphs>10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 BLANCA</vt:lpstr>
      <vt:lpstr>AR CENA</vt:lpstr>
      <vt:lpstr>Arial</vt:lpstr>
      <vt:lpstr>Calibri</vt:lpstr>
      <vt:lpstr>Tema do Office</vt:lpstr>
      <vt:lpstr>Movie review</vt:lpstr>
      <vt:lpstr>Paragraph 1</vt:lpstr>
      <vt:lpstr>Paragraph 2</vt:lpstr>
      <vt:lpstr>Paragraph 3</vt:lpstr>
      <vt:lpstr>Paragraph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Movie review</dc:title>
  <dc:creator>Rafael Seckler</dc:creator>
  <cp:lastModifiedBy>R.Qumsieh</cp:lastModifiedBy>
  <cp:revision>3</cp:revision>
  <dcterms:created xsi:type="dcterms:W3CDTF">2012-03-19T15:03:57Z</dcterms:created>
  <dcterms:modified xsi:type="dcterms:W3CDTF">2023-03-13T08:17:57Z</dcterms:modified>
</cp:coreProperties>
</file>