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0" r:id="rId4"/>
    <p:sldId id="271" r:id="rId5"/>
    <p:sldId id="257" r:id="rId6"/>
    <p:sldId id="263" r:id="rId7"/>
    <p:sldId id="258" r:id="rId8"/>
    <p:sldId id="264" r:id="rId9"/>
    <p:sldId id="259" r:id="rId10"/>
    <p:sldId id="266" r:id="rId11"/>
    <p:sldId id="274" r:id="rId12"/>
    <p:sldId id="275" r:id="rId13"/>
    <p:sldId id="260" r:id="rId14"/>
    <p:sldId id="265" r:id="rId15"/>
    <p:sldId id="261" r:id="rId16"/>
    <p:sldId id="267" r:id="rId17"/>
    <p:sldId id="262" r:id="rId18"/>
    <p:sldId id="268" r:id="rId19"/>
    <p:sldId id="272" r:id="rId20"/>
    <p:sldId id="273" r:id="rId21"/>
    <p:sldId id="27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3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A27644-3F24-4635-B3DD-01DD3068C1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FC597B-4DDA-432B-8D2E-974B128F60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F2D13F-7765-4591-A775-DD560EB3D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6DF2D-C529-442A-8A34-6BF993D13677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73F69E-16F6-43C8-ACE6-D282E41BD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BB721C-033E-4DBD-8C01-F65372112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6F4EA-22AA-4F6B-848A-DFD23C67D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52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E3CBB1-9304-4095-BDA0-81FDA29CF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52AB9D-F990-4B1E-A98F-5406DFCBD0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DE2CC9-FBEB-49D8-8297-5BB602964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6DF2D-C529-442A-8A34-6BF993D13677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0CD3A7-63B8-4950-8396-661E2C594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7DD1CF-DF24-4F81-98C8-E1D9C02F5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6F4EA-22AA-4F6B-848A-DFD23C67D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016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9D23012-B75D-4EBE-A8CB-D297BF7436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BA5A40-CC3C-4E43-85EA-495742C358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502EB6-FFCB-4D2F-B75E-5EEA24064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6DF2D-C529-442A-8A34-6BF993D13677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41B52B-89FB-4F1B-9CE2-5AFE12043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25B40D-74B8-4C2B-8862-54D92C94B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6F4EA-22AA-4F6B-848A-DFD23C67D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041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3A36C-85E3-47E6-AC86-CC5956683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61C3D3-B136-4813-A3F8-5A2E101AE7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118030-54EC-4449-9FC9-16B1FF29F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6DF2D-C529-442A-8A34-6BF993D13677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69A02B-24AB-47A3-9A54-52F8BE5D6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AA44F1-328C-49F5-81ED-CA7387811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6F4EA-22AA-4F6B-848A-DFD23C67D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735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08236-D47F-4F84-8DCD-1D898D441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A71099-947D-4197-88B8-F86ACE3753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1794B6-5DAA-45D4-BF97-9F58452BE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6DF2D-C529-442A-8A34-6BF993D13677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CD39F8-88F7-4FC1-AE54-6E0910A69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62ABDC-BBA9-4EDE-8052-DF8F5F980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6F4EA-22AA-4F6B-848A-DFD23C67D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307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097012-8BC8-4F2D-B127-4F4728423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834B09-CB5C-43D8-9E5A-C2BEED8F4F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4D31DA-274A-4088-865A-A1AF4DFF2F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E60DA1-14AD-4E53-99DE-6B90B27B4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6DF2D-C529-442A-8A34-6BF993D13677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CCC6CB-AC58-478A-9292-DE5E29E24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5C7E29-A28A-43FC-8545-51D3D34B1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6F4EA-22AA-4F6B-848A-DFD23C67D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445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BF935-8062-4D24-8566-1FE8D3CF0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337083-090F-4511-BD28-E6DCA8E4F3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C82DA1-D5FC-40B8-A025-14CBB380D6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5B7188-5C69-4D7E-A137-CC077F28FB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B2E3DF-D41B-4154-981F-EF66C8B328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009C1C-68FA-4AE0-B84A-081EDA981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6DF2D-C529-442A-8A34-6BF993D13677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D95AFD3-ACAD-4969-9161-93F1ABF21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E306F3F-2C92-413A-99F9-C8070D62E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6F4EA-22AA-4F6B-848A-DFD23C67D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295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0A3B0-81C4-4D62-B3AC-FE27D9DA7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C7C7C4-1CCB-47EA-B2A4-10EF63F18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6DF2D-C529-442A-8A34-6BF993D13677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2815E3-3934-4D80-A6A7-9D6EA1372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24B0FA-29C2-4C2C-A16C-54508ADAA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6F4EA-22AA-4F6B-848A-DFD23C67D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803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4DCBA7-8331-40F0-BA57-E8A456F69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6DF2D-C529-442A-8A34-6BF993D13677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E0AE44D-AF6B-4E08-828F-ED53EDB57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E89CB1-5851-4841-91FB-A92B3E06B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6F4EA-22AA-4F6B-848A-DFD23C67D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108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47A79-2254-4D27-B691-C983EE0B79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B8EA48-1FA7-4168-A932-6C3CC0A2C3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A98A4A-3193-4BA2-8C43-2EC1E3D1EB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3E7803-34A2-4CE7-9804-89317F985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6DF2D-C529-442A-8A34-6BF993D13677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A043F3-3E45-4312-9A44-757243549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D31F83-F40C-406A-8553-4107D0962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6F4EA-22AA-4F6B-848A-DFD23C67D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566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57F92-7ABF-4BBE-A108-7CD2C2A1F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6DE481F-A0CB-4C0F-99F5-99F2784E03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E82F3A-7CB7-4BC5-A7E9-5871BF90AF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57C6E5-5794-450C-BF89-F72501C16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6DF2D-C529-442A-8A34-6BF993D13677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76C9A1-1246-4686-9CA4-51851182C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23DB54-1D9E-4644-B2A5-89CE82023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6F4EA-22AA-4F6B-848A-DFD23C67D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133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0241FCF-ED83-4289-9D25-347DE0FA2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D55611-324C-4DA0-B435-EE0502A30D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82987C-C172-45AF-8870-576107EB80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6DF2D-C529-442A-8A34-6BF993D13677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AC8FE9-394E-45B6-BDF3-8C4DCF1404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78CF5A-E483-4321-8D74-010E9F50E6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6F4EA-22AA-4F6B-848A-DFD23C67D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617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19XlF7XCzFA" TargetMode="External"/><Relationship Id="rId2" Type="http://schemas.openxmlformats.org/officeDocument/2006/relationships/hyperlink" Target="https://www.youtube.com/watch?v=hf7ESlEJBVU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B5E3665-F955-4EDB-8D2B-56DB57EEE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Word Study 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>Page 77 Ex</a:t>
            </a:r>
            <a:r>
              <a:rPr lang="en-US" dirty="0">
                <a:solidFill>
                  <a:srgbClr val="FF0000"/>
                </a:solidFill>
              </a:rPr>
              <a:t>. </a:t>
            </a:r>
          </a:p>
        </p:txBody>
      </p:sp>
      <p:pic>
        <p:nvPicPr>
          <p:cNvPr id="7170" name="Picture 2" descr="Word Study Clipart - Clip Art Word Study - Free Transparent PNG Clipart  Images Download">
            <a:extLst>
              <a:ext uri="{FF2B5EF4-FFF2-40B4-BE49-F238E27FC236}">
                <a16:creationId xmlns:a16="http://schemas.microsoft.com/office/drawing/2014/main" id="{8AF140EF-2570-4351-9BD8-4E3A9FDE27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7763" y="1690688"/>
            <a:ext cx="4713287" cy="4949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77070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8EBFC1-C98C-411F-9137-6C722E74E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4197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Transatlantic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>Adj:  to or from the other side of the Atlantic Ocean; across the Atlantic Ocean</a:t>
            </a:r>
          </a:p>
        </p:txBody>
      </p:sp>
      <p:pic>
        <p:nvPicPr>
          <p:cNvPr id="3" name="Picture 2" descr="Transatlantic Jet Plane Travel Concept Stock Illustration - Download Image  Now - iStock">
            <a:extLst>
              <a:ext uri="{FF2B5EF4-FFF2-40B4-BE49-F238E27FC236}">
                <a16:creationId xmlns:a16="http://schemas.microsoft.com/office/drawing/2014/main" id="{ECB74533-F1F6-4EAB-9F91-087AB00879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5694" y="2353456"/>
            <a:ext cx="6039436" cy="4695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15995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9CE666-DD91-4054-BF28-1099C1C5A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translational symmetry</a:t>
            </a:r>
          </a:p>
        </p:txBody>
      </p:sp>
      <p:pic>
        <p:nvPicPr>
          <p:cNvPr id="1026" name="Picture 2" descr="Translational Symmetry: Lattices and Unit Cells">
            <a:extLst>
              <a:ext uri="{FF2B5EF4-FFF2-40B4-BE49-F238E27FC236}">
                <a16:creationId xmlns:a16="http://schemas.microsoft.com/office/drawing/2014/main" id="{8FD236EB-4785-43B9-AAB1-07D7E71FED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8887" y="2286532"/>
            <a:ext cx="6241774" cy="3976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7406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7EB31-B0C9-4983-80AF-526E85C96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2270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translational symmetry</a:t>
            </a:r>
            <a:br>
              <a:rPr lang="en-US" dirty="0"/>
            </a:br>
            <a:r>
              <a:rPr lang="en-US" dirty="0"/>
              <a:t>moving and repeating identical objects in an identical way</a:t>
            </a:r>
          </a:p>
        </p:txBody>
      </p:sp>
      <p:pic>
        <p:nvPicPr>
          <p:cNvPr id="3" name="Picture 2" descr="Translational Symmetry: Lattices and Unit Cells">
            <a:extLst>
              <a:ext uri="{FF2B5EF4-FFF2-40B4-BE49-F238E27FC236}">
                <a16:creationId xmlns:a16="http://schemas.microsoft.com/office/drawing/2014/main" id="{AFCF5BA3-7DB4-4C97-BD97-94335D6F82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3442" y="2288870"/>
            <a:ext cx="6599583" cy="4204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5450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ntersection Clip Art - Royalty Free - GoGraph">
            <a:extLst>
              <a:ext uri="{FF2B5EF4-FFF2-40B4-BE49-F238E27FC236}">
                <a16:creationId xmlns:a16="http://schemas.microsoft.com/office/drawing/2014/main" id="{58CB4DCA-0314-491A-900B-154184C9659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49"/>
          <a:stretch/>
        </p:blipFill>
        <p:spPr bwMode="auto">
          <a:xfrm>
            <a:off x="1866900" y="988443"/>
            <a:ext cx="7562850" cy="5107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60080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EA7006-ABCC-444E-956C-7628DD67A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43188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Intersection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>noun: The place where two or more roads , lines etc. meet and cross each other.</a:t>
            </a:r>
            <a:br>
              <a:rPr lang="en-US" b="1" dirty="0">
                <a:solidFill>
                  <a:srgbClr val="FF0000"/>
                </a:solidFill>
              </a:rPr>
            </a:b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3" name="Picture 2" descr="Intersection Clip Art - Royalty Free - GoGraph">
            <a:extLst>
              <a:ext uri="{FF2B5EF4-FFF2-40B4-BE49-F238E27FC236}">
                <a16:creationId xmlns:a16="http://schemas.microsoft.com/office/drawing/2014/main" id="{918E2EF4-7FCA-4CF7-92D6-8011468D893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49"/>
          <a:stretch/>
        </p:blipFill>
        <p:spPr bwMode="auto">
          <a:xfrm>
            <a:off x="2152650" y="2012925"/>
            <a:ext cx="6633541" cy="4479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3980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ᐈ Intermission clip art stock vectors, Royalty Free intermission  illustrations | download on Depositphotos®">
            <a:extLst>
              <a:ext uri="{FF2B5EF4-FFF2-40B4-BE49-F238E27FC236}">
                <a16:creationId xmlns:a16="http://schemas.microsoft.com/office/drawing/2014/main" id="{F990B027-93F9-441A-BE7D-B0DD89537A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8350" y="719074"/>
            <a:ext cx="8001000" cy="6054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23705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4AAB2-E568-4A2D-9D90-0499B9651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Intermission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>Noun: a break during a play.</a:t>
            </a:r>
          </a:p>
        </p:txBody>
      </p:sp>
      <p:pic>
        <p:nvPicPr>
          <p:cNvPr id="3" name="Picture 2" descr="ᐈ Intermission clip art stock vectors, Royalty Free intermission  illustrations | download on Depositphotos®">
            <a:extLst>
              <a:ext uri="{FF2B5EF4-FFF2-40B4-BE49-F238E27FC236}">
                <a16:creationId xmlns:a16="http://schemas.microsoft.com/office/drawing/2014/main" id="{DC65FB40-5A48-4D2B-9946-94D8106885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4550" y="1859591"/>
            <a:ext cx="7962900" cy="4767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01421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Interferes Stock Illustrations. 334 Interferes clip art images and royalty  free illustrations available to search from thousands of EPS vector clipart  and stock art producers.">
            <a:extLst>
              <a:ext uri="{FF2B5EF4-FFF2-40B4-BE49-F238E27FC236}">
                <a16:creationId xmlns:a16="http://schemas.microsoft.com/office/drawing/2014/main" id="{6AEC86B3-3AD1-43AB-BC93-19507E0F747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299"/>
          <a:stretch/>
        </p:blipFill>
        <p:spPr bwMode="auto">
          <a:xfrm>
            <a:off x="1733550" y="593408"/>
            <a:ext cx="7962900" cy="5235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17280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933D3-7D4B-4878-920A-B5AD900AA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00997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Interfere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>Verb: Slow down the progress that someone or </a:t>
            </a:r>
            <a:r>
              <a:rPr lang="en-US" b="1" dirty="0" err="1">
                <a:solidFill>
                  <a:srgbClr val="FF0000"/>
                </a:solidFill>
              </a:rPr>
              <a:t>sth</a:t>
            </a:r>
            <a:r>
              <a:rPr lang="en-US" b="1" dirty="0">
                <a:solidFill>
                  <a:srgbClr val="FF0000"/>
                </a:solidFill>
              </a:rPr>
              <a:t> makes</a:t>
            </a:r>
          </a:p>
        </p:txBody>
      </p:sp>
      <p:pic>
        <p:nvPicPr>
          <p:cNvPr id="3" name="Picture 2" descr="Interferes Stock Illustrations. 334 Interferes clip art images and royalty  free illustrations available to search from thousands of EPS vector clipart  and stock art producers.">
            <a:extLst>
              <a:ext uri="{FF2B5EF4-FFF2-40B4-BE49-F238E27FC236}">
                <a16:creationId xmlns:a16="http://schemas.microsoft.com/office/drawing/2014/main" id="{6C0FF376-892E-4667-86D8-8C7791AD710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299"/>
          <a:stretch/>
        </p:blipFill>
        <p:spPr bwMode="auto">
          <a:xfrm>
            <a:off x="3068707" y="2441448"/>
            <a:ext cx="6592128" cy="4334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86872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esigner Interlocking Pavers at Rs 38/square feet | Interlocking Pavers |  ID: 11406839088">
            <a:extLst>
              <a:ext uri="{FF2B5EF4-FFF2-40B4-BE49-F238E27FC236}">
                <a16:creationId xmlns:a16="http://schemas.microsoft.com/office/drawing/2014/main" id="{544F4B58-5C33-4201-9BE3-1EC7142EB1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5548" y="601870"/>
            <a:ext cx="7169425" cy="5601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3366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96350-6D46-4218-806A-338CBE22E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788892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Trans, prefix</a:t>
            </a:r>
            <a:br>
              <a:rPr lang="en-US" dirty="0"/>
            </a:br>
            <a:r>
              <a:rPr lang="en-GB" u="sng" dirty="0">
                <a:hlinkClick r:id="rId2"/>
              </a:rPr>
              <a:t>https://www.youtube.com/watch?v=hf7ESlEJBVU</a:t>
            </a:r>
            <a:br>
              <a:rPr lang="en-US" dirty="0"/>
            </a:br>
            <a:r>
              <a:rPr lang="en-GB" b="1" dirty="0"/>
              <a:t>Prefix Inter</a:t>
            </a:r>
            <a:br>
              <a:rPr lang="en-US" dirty="0"/>
            </a:br>
            <a:r>
              <a:rPr lang="en-GB" u="sng" dirty="0">
                <a:hlinkClick r:id="rId3"/>
              </a:rPr>
              <a:t>https://www.youtube.com/watch?v=19XlF7XCzFA</a:t>
            </a:r>
            <a:br>
              <a:rPr lang="en-US" dirty="0"/>
            </a:br>
            <a:endParaRPr lang="en-US" dirty="0"/>
          </a:p>
        </p:txBody>
      </p:sp>
      <p:pic>
        <p:nvPicPr>
          <p:cNvPr id="3" name="Picture 2" descr="Word Study Clipart - Clip Art Word Study - Free Transparent PNG Clipart  Images Download">
            <a:extLst>
              <a:ext uri="{FF2B5EF4-FFF2-40B4-BE49-F238E27FC236}">
                <a16:creationId xmlns:a16="http://schemas.microsoft.com/office/drawing/2014/main" id="{1E22B1F4-AE1B-4ABE-A9F4-7A16335703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2232" y="2982617"/>
            <a:ext cx="4038255" cy="4240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85721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B7B1B-8858-4CC4-B81C-47DFC87E8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Interlocking</a:t>
            </a:r>
            <a:br>
              <a:rPr lang="en-US" dirty="0"/>
            </a:br>
            <a:r>
              <a:rPr lang="en-US" dirty="0"/>
              <a:t>Adj: fitting firmly together.</a:t>
            </a:r>
          </a:p>
        </p:txBody>
      </p:sp>
      <p:pic>
        <p:nvPicPr>
          <p:cNvPr id="3" name="Picture 2" descr="Designer Interlocking Pavers at Rs 38/square feet | Interlocking Pavers |  ID: 11406839088">
            <a:extLst>
              <a:ext uri="{FF2B5EF4-FFF2-40B4-BE49-F238E27FC236}">
                <a16:creationId xmlns:a16="http://schemas.microsoft.com/office/drawing/2014/main" id="{505B0DFA-AB20-45E2-97FB-10E688D21D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6609" y="1626017"/>
            <a:ext cx="6944139" cy="5425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05662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nd Story Stock Illustrations – 2,234 End Story Stock Illustrations,  Vectors &amp; Clipart - Dreamstime">
            <a:extLst>
              <a:ext uri="{FF2B5EF4-FFF2-40B4-BE49-F238E27FC236}">
                <a16:creationId xmlns:a16="http://schemas.microsoft.com/office/drawing/2014/main" id="{CDA05B52-B378-429E-A643-3976B9D850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0069" y="344556"/>
            <a:ext cx="7620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3147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Overview - Transport - Eurostat">
            <a:extLst>
              <a:ext uri="{FF2B5EF4-FFF2-40B4-BE49-F238E27FC236}">
                <a16:creationId xmlns:a16="http://schemas.microsoft.com/office/drawing/2014/main" id="{08162F5E-27F8-4F76-A0BE-599D301AA9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3930" y="396527"/>
            <a:ext cx="6215270" cy="5428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5853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C4CEE-D5E2-4BE6-97A8-3B16E8AB1F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156" y="490331"/>
            <a:ext cx="10515600" cy="142440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Transport</a:t>
            </a:r>
            <a:br>
              <a:rPr lang="en-US" dirty="0"/>
            </a:br>
            <a:r>
              <a:rPr lang="en-US" dirty="0"/>
              <a:t>Verb: to move someone or something from one place to another in a vehicle</a:t>
            </a:r>
          </a:p>
        </p:txBody>
      </p:sp>
      <p:pic>
        <p:nvPicPr>
          <p:cNvPr id="2050" name="Picture 2" descr="Overview - Transport - Eurostat">
            <a:extLst>
              <a:ext uri="{FF2B5EF4-FFF2-40B4-BE49-F238E27FC236}">
                <a16:creationId xmlns:a16="http://schemas.microsoft.com/office/drawing/2014/main" id="{A67D13FD-2A54-4B95-9730-9EF7250A1F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0765" y="2070623"/>
            <a:ext cx="4731026" cy="3919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9165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ranslation | Firebase">
            <a:extLst>
              <a:ext uri="{FF2B5EF4-FFF2-40B4-BE49-F238E27FC236}">
                <a16:creationId xmlns:a16="http://schemas.microsoft.com/office/drawing/2014/main" id="{43455FD3-E3FC-4B3A-968E-023A8A160A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1" y="1026317"/>
            <a:ext cx="9681308" cy="4860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1177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F5836-7EC2-4F4A-A38A-16A92CDF9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62986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Translation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Noun: a text that has been changed from one language into another.</a:t>
            </a:r>
            <a:br>
              <a:rPr lang="en-US" dirty="0">
                <a:solidFill>
                  <a:srgbClr val="FF0000"/>
                </a:solidFill>
              </a:rPr>
            </a:br>
            <a:br>
              <a:rPr lang="en-US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3" name="Picture 2" descr="Translation | Firebase">
            <a:extLst>
              <a:ext uri="{FF2B5EF4-FFF2-40B4-BE49-F238E27FC236}">
                <a16:creationId xmlns:a16="http://schemas.microsoft.com/office/drawing/2014/main" id="{DF031A6D-C3CA-48B6-9266-EA6E1252A9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1" y="2039918"/>
            <a:ext cx="8947701" cy="4491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5304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53 Transient Illustrations &amp; Clip Art - iStock">
            <a:extLst>
              <a:ext uri="{FF2B5EF4-FFF2-40B4-BE49-F238E27FC236}">
                <a16:creationId xmlns:a16="http://schemas.microsoft.com/office/drawing/2014/main" id="{CFE89846-0322-4AA7-8023-423D6A4ECA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9025" y="514350"/>
            <a:ext cx="4933950" cy="582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711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13C31F-7F9F-4F82-BB30-63B623D78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41783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dirty="0">
                <a:solidFill>
                  <a:srgbClr val="FF0000"/>
                </a:solidFill>
              </a:rPr>
              <a:t>Transient</a:t>
            </a:r>
            <a:br>
              <a:rPr lang="en-US" sz="5400" b="1" dirty="0">
                <a:solidFill>
                  <a:srgbClr val="FF0000"/>
                </a:solidFill>
              </a:rPr>
            </a:br>
            <a:r>
              <a:rPr lang="en-US" sz="5400" b="1" dirty="0">
                <a:solidFill>
                  <a:srgbClr val="FF0000"/>
                </a:solidFill>
              </a:rPr>
              <a:t>Adj: continuing for only a short time.</a:t>
            </a:r>
            <a:br>
              <a:rPr lang="en-US" sz="5400" b="1" dirty="0">
                <a:solidFill>
                  <a:srgbClr val="FF0000"/>
                </a:solidFill>
              </a:rPr>
            </a:br>
            <a:br>
              <a:rPr lang="en-US" sz="5400" b="1" dirty="0">
                <a:solidFill>
                  <a:srgbClr val="FF0000"/>
                </a:solidFill>
              </a:rPr>
            </a:br>
            <a:r>
              <a:rPr lang="en-US" sz="5400" b="1" dirty="0">
                <a:solidFill>
                  <a:srgbClr val="FF0000"/>
                </a:solidFill>
              </a:rPr>
              <a:t> </a:t>
            </a:r>
          </a:p>
        </p:txBody>
      </p:sp>
      <p:pic>
        <p:nvPicPr>
          <p:cNvPr id="3" name="Picture 2" descr="53 Transient Illustrations &amp; Clip Art - iStock">
            <a:extLst>
              <a:ext uri="{FF2B5EF4-FFF2-40B4-BE49-F238E27FC236}">
                <a16:creationId xmlns:a16="http://schemas.microsoft.com/office/drawing/2014/main" id="{AA4B8FD2-3C3A-4D8C-81B8-E3656E9FB7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8587" y="2206035"/>
            <a:ext cx="3919951" cy="4286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52690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Transatlantic Jet Plane Travel Concept Stock Illustration - Download Image  Now - iStock">
            <a:extLst>
              <a:ext uri="{FF2B5EF4-FFF2-40B4-BE49-F238E27FC236}">
                <a16:creationId xmlns:a16="http://schemas.microsoft.com/office/drawing/2014/main" id="{14973956-9B84-4B34-A256-40C20A7E39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5694" y="768884"/>
            <a:ext cx="7440612" cy="5784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1777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177</Words>
  <Application>Microsoft Office PowerPoint</Application>
  <PresentationFormat>Widescreen</PresentationFormat>
  <Paragraphs>12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 Theme</vt:lpstr>
      <vt:lpstr>Word Study  Page 77 Ex. </vt:lpstr>
      <vt:lpstr>Trans, prefix https://www.youtube.com/watch?v=hf7ESlEJBVU Prefix Inter https://www.youtube.com/watch?v=19XlF7XCzFA </vt:lpstr>
      <vt:lpstr>PowerPoint Presentation</vt:lpstr>
      <vt:lpstr>Transport Verb: to move someone or something from one place to another in a vehicle</vt:lpstr>
      <vt:lpstr>PowerPoint Presentation</vt:lpstr>
      <vt:lpstr>Translation Noun: a text that has been changed from one language into another.  </vt:lpstr>
      <vt:lpstr>PowerPoint Presentation</vt:lpstr>
      <vt:lpstr>Transient Adj: continuing for only a short time.   </vt:lpstr>
      <vt:lpstr>PowerPoint Presentation</vt:lpstr>
      <vt:lpstr>Transatlantic Adj:  to or from the other side of the Atlantic Ocean; across the Atlantic Ocean</vt:lpstr>
      <vt:lpstr>translational symmetry</vt:lpstr>
      <vt:lpstr>translational symmetry moving and repeating identical objects in an identical way</vt:lpstr>
      <vt:lpstr>PowerPoint Presentation</vt:lpstr>
      <vt:lpstr>Intersection noun: The place where two or more roads , lines etc. meet and cross each other. </vt:lpstr>
      <vt:lpstr>PowerPoint Presentation</vt:lpstr>
      <vt:lpstr>Intermission Noun: a break during a play.</vt:lpstr>
      <vt:lpstr>PowerPoint Presentation</vt:lpstr>
      <vt:lpstr>Interfere Verb: Slow down the progress that someone or sth makes</vt:lpstr>
      <vt:lpstr>PowerPoint Presentation</vt:lpstr>
      <vt:lpstr>Interlocking Adj: fitting firmly together.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Study  Page 77 Ex.</dc:title>
  <dc:creator>L.Mriesh</dc:creator>
  <cp:lastModifiedBy>L.Mriesh</cp:lastModifiedBy>
  <cp:revision>25</cp:revision>
  <dcterms:created xsi:type="dcterms:W3CDTF">2021-03-18T06:19:02Z</dcterms:created>
  <dcterms:modified xsi:type="dcterms:W3CDTF">2023-03-06T05:37:05Z</dcterms:modified>
</cp:coreProperties>
</file>