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63" r:id="rId7"/>
    <p:sldId id="258" r:id="rId8"/>
    <p:sldId id="264" r:id="rId9"/>
    <p:sldId id="259" r:id="rId10"/>
    <p:sldId id="266" r:id="rId11"/>
    <p:sldId id="274" r:id="rId12"/>
    <p:sldId id="275" r:id="rId13"/>
    <p:sldId id="260" r:id="rId14"/>
    <p:sldId id="265" r:id="rId15"/>
    <p:sldId id="261" r:id="rId16"/>
    <p:sldId id="267" r:id="rId17"/>
    <p:sldId id="262" r:id="rId18"/>
    <p:sldId id="268" r:id="rId19"/>
    <p:sldId id="272" r:id="rId20"/>
    <p:sldId id="27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7644-3F24-4635-B3DD-01DD3068C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C597B-4DDA-432B-8D2E-974B128F6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2D13F-7765-4591-A775-DD560EB3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3F69E-16F6-43C8-ACE6-D282E41B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721C-033E-4DBD-8C01-F6537211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3CBB1-9304-4095-BDA0-81FDA29C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52AB9D-F990-4B1E-A98F-5406DFCBD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E2CC9-FBEB-49D8-8297-5BB60296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CD3A7-63B8-4950-8396-661E2C59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DD1CF-DF24-4F81-98C8-E1D9C02F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23012-B75D-4EBE-A8CB-D297BF743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5A40-CC3C-4E43-85EA-495742C35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02EB6-FFCB-4D2F-B75E-5EEA2406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1B52B-89FB-4F1B-9CE2-5AFE1204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5B40D-74B8-4C2B-8862-54D92C94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4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A36C-85E3-47E6-AC86-CC5956683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1C3D3-B136-4813-A3F8-5A2E101AE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18030-54EC-4449-9FC9-16B1FF29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9A02B-24AB-47A3-9A54-52F8BE5D6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A44F1-328C-49F5-81ED-CA738781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3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08236-D47F-4F84-8DCD-1D898D44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71099-947D-4197-88B8-F86ACE375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794B6-5DAA-45D4-BF97-9F58452B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D39F8-88F7-4FC1-AE54-6E0910A6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2ABDC-BBA9-4EDE-8052-DF8F5F98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0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7012-8BC8-4F2D-B127-4F472842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34B09-CB5C-43D8-9E5A-C2BEED8F4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D31DA-274A-4088-865A-A1AF4DFF2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0DA1-14AD-4E53-99DE-6B90B27B4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CC6CB-AC58-478A-9292-DE5E29E24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C7E29-A28A-43FC-8545-51D3D34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F935-8062-4D24-8566-1FE8D3CF0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37083-090F-4511-BD28-E6DCA8E4F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82DA1-D5FC-40B8-A025-14CBB380D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5B7188-5C69-4D7E-A137-CC077F28F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2E3DF-D41B-4154-981F-EF66C8B32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09C1C-68FA-4AE0-B84A-081EDA98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95AFD3-ACAD-4969-9161-93F1ABF2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06F3F-2C92-413A-99F9-C8070D62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9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A3B0-81C4-4D62-B3AC-FE27D9DA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7C7C4-1CCB-47EA-B2A4-10EF63F1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815E3-3934-4D80-A6A7-9D6EA137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4B0FA-29C2-4C2C-A16C-54508ADA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0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CBA7-8331-40F0-BA57-E8A456F6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AE44D-AF6B-4E08-828F-ED53EDB5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89CB1-5851-4841-91FB-A92B3E06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0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7A79-2254-4D27-B691-C983EE0B7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8EA48-1FA7-4168-A932-6C3CC0A2C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98A4A-3193-4BA2-8C43-2EC1E3D1E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E7803-34A2-4CE7-9804-89317F98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043F3-3E45-4312-9A44-75724354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1F83-F40C-406A-8553-4107D096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6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57F92-7ABF-4BBE-A108-7CD2C2A1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DE481F-A0CB-4C0F-99F5-99F2784E0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82F3A-7CB7-4BC5-A7E9-5871BF90A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7C6E5-5794-450C-BF89-F72501C1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6C9A1-1246-4686-9CA4-51851182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3DB54-1D9E-4644-B2A5-89CE8202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3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241FCF-ED83-4289-9D25-347DE0FA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55611-324C-4DA0-B435-EE0502A30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2987C-C172-45AF-8870-576107EB8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6DF2D-C529-442A-8A34-6BF993D1367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C8FE9-394E-45B6-BDF3-8C4DCF140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8CF5A-E483-4321-8D74-010E9F50E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6F4EA-22AA-4F6B-848A-DFD23C67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1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9XlF7XCzFA" TargetMode="External"/><Relationship Id="rId2" Type="http://schemas.openxmlformats.org/officeDocument/2006/relationships/hyperlink" Target="https://www.youtube.com/watch?v=hf7ESlEJBVU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5E3665-F955-4EDB-8D2B-56DB57EE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Word Study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Page 77 Ex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  <p:pic>
        <p:nvPicPr>
          <p:cNvPr id="7170" name="Picture 2" descr="Word Study Clipart - Clip Art Word Study - Free Transparent PNG Clipart  Images Download">
            <a:extLst>
              <a:ext uri="{FF2B5EF4-FFF2-40B4-BE49-F238E27FC236}">
                <a16:creationId xmlns:a16="http://schemas.microsoft.com/office/drawing/2014/main" id="{8AF140EF-2570-4351-9BD8-4E3A9FDE2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763" y="1690688"/>
            <a:ext cx="4713287" cy="494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70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BFC1-C98C-411F-9137-6C722E74E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197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Transatlantic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Adj:  to or from the other side of the Atlantic Ocean; across the Atlantic Ocean</a:t>
            </a:r>
          </a:p>
        </p:txBody>
      </p:sp>
      <p:pic>
        <p:nvPicPr>
          <p:cNvPr id="3" name="Picture 2" descr="Transatlantic Jet Plane Travel Concept Stock Illustration - Download Image  Now - iStock">
            <a:extLst>
              <a:ext uri="{FF2B5EF4-FFF2-40B4-BE49-F238E27FC236}">
                <a16:creationId xmlns:a16="http://schemas.microsoft.com/office/drawing/2014/main" id="{ECB74533-F1F6-4EAB-9F91-087AB0087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94" y="2353456"/>
            <a:ext cx="6039436" cy="469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59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E666-DD91-4054-BF28-1099C1C5A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translational symmetry</a:t>
            </a:r>
          </a:p>
        </p:txBody>
      </p:sp>
      <p:pic>
        <p:nvPicPr>
          <p:cNvPr id="1026" name="Picture 2" descr="Translational Symmetry: Lattices and Unit Cells">
            <a:extLst>
              <a:ext uri="{FF2B5EF4-FFF2-40B4-BE49-F238E27FC236}">
                <a16:creationId xmlns:a16="http://schemas.microsoft.com/office/drawing/2014/main" id="{8FD236EB-4785-43B9-AAB1-07D7E71FE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887" y="2286532"/>
            <a:ext cx="6241774" cy="397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EB31-B0C9-4983-80AF-526E85C9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27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translational symmetry</a:t>
            </a:r>
            <a:br>
              <a:rPr lang="en-US" dirty="0"/>
            </a:br>
            <a:r>
              <a:rPr lang="en-US" dirty="0"/>
              <a:t>moving and repeating identical objects in an identical way</a:t>
            </a:r>
          </a:p>
        </p:txBody>
      </p:sp>
      <p:pic>
        <p:nvPicPr>
          <p:cNvPr id="3" name="Picture 2" descr="Translational Symmetry: Lattices and Unit Cells">
            <a:extLst>
              <a:ext uri="{FF2B5EF4-FFF2-40B4-BE49-F238E27FC236}">
                <a16:creationId xmlns:a16="http://schemas.microsoft.com/office/drawing/2014/main" id="{AFCF5BA3-7DB4-4C97-BD97-94335D6F8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42" y="2288870"/>
            <a:ext cx="6599583" cy="4204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45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ntersection Clip Art - Royalty Free - GoGraph">
            <a:extLst>
              <a:ext uri="{FF2B5EF4-FFF2-40B4-BE49-F238E27FC236}">
                <a16:creationId xmlns:a16="http://schemas.microsoft.com/office/drawing/2014/main" id="{58CB4DCA-0314-491A-900B-154184C965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9"/>
          <a:stretch/>
        </p:blipFill>
        <p:spPr bwMode="auto">
          <a:xfrm>
            <a:off x="1866900" y="988443"/>
            <a:ext cx="7562850" cy="510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008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A7006-ABCC-444E-956C-7628DD67A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31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Intersection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noun: The place where two or more roads , lines etc. meet and cross each other.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Intersection Clip Art - Royalty Free - GoGraph">
            <a:extLst>
              <a:ext uri="{FF2B5EF4-FFF2-40B4-BE49-F238E27FC236}">
                <a16:creationId xmlns:a16="http://schemas.microsoft.com/office/drawing/2014/main" id="{918E2EF4-7FCA-4CF7-92D6-8011468D89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9"/>
          <a:stretch/>
        </p:blipFill>
        <p:spPr bwMode="auto">
          <a:xfrm>
            <a:off x="2152650" y="2012925"/>
            <a:ext cx="6633541" cy="44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98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ᐈ Intermission clip art stock vectors, Royalty Free intermission  illustrations | download on Depositphotos®">
            <a:extLst>
              <a:ext uri="{FF2B5EF4-FFF2-40B4-BE49-F238E27FC236}">
                <a16:creationId xmlns:a16="http://schemas.microsoft.com/office/drawing/2014/main" id="{F990B027-93F9-441A-BE7D-B0DD89537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719074"/>
            <a:ext cx="8001000" cy="605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370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AAB2-E568-4A2D-9D90-0499B9651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Intermission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Noun: a break during a play.</a:t>
            </a:r>
          </a:p>
        </p:txBody>
      </p:sp>
      <p:pic>
        <p:nvPicPr>
          <p:cNvPr id="3" name="Picture 2" descr="ᐈ Intermission clip art stock vectors, Royalty Free intermission  illustrations | download on Depositphotos®">
            <a:extLst>
              <a:ext uri="{FF2B5EF4-FFF2-40B4-BE49-F238E27FC236}">
                <a16:creationId xmlns:a16="http://schemas.microsoft.com/office/drawing/2014/main" id="{DC65FB40-5A48-4D2B-9946-94D810688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859591"/>
            <a:ext cx="7962900" cy="47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142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nterferes Stock Illustrations. 334 Interferes clip art images and royalty  free illustrations available to search from thousands of EPS vector clipart  and stock art producers.">
            <a:extLst>
              <a:ext uri="{FF2B5EF4-FFF2-40B4-BE49-F238E27FC236}">
                <a16:creationId xmlns:a16="http://schemas.microsoft.com/office/drawing/2014/main" id="{6AEC86B3-3AD1-43AB-BC93-19507E0F74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9"/>
          <a:stretch/>
        </p:blipFill>
        <p:spPr bwMode="auto">
          <a:xfrm>
            <a:off x="1733550" y="593408"/>
            <a:ext cx="7962900" cy="523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72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933D3-7D4B-4878-920A-B5AD900AA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09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Interfere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Verb: Slow down the progress that someone or </a:t>
            </a:r>
            <a:r>
              <a:rPr lang="en-US" b="1" dirty="0" err="1">
                <a:solidFill>
                  <a:srgbClr val="FF0000"/>
                </a:solidFill>
              </a:rPr>
              <a:t>sth</a:t>
            </a:r>
            <a:r>
              <a:rPr lang="en-US" b="1" dirty="0">
                <a:solidFill>
                  <a:srgbClr val="FF0000"/>
                </a:solidFill>
              </a:rPr>
              <a:t> makes</a:t>
            </a:r>
          </a:p>
        </p:txBody>
      </p:sp>
      <p:pic>
        <p:nvPicPr>
          <p:cNvPr id="3" name="Picture 2" descr="Interferes Stock Illustrations. 334 Interferes clip art images and royalty  free illustrations available to search from thousands of EPS vector clipart  and stock art producers.">
            <a:extLst>
              <a:ext uri="{FF2B5EF4-FFF2-40B4-BE49-F238E27FC236}">
                <a16:creationId xmlns:a16="http://schemas.microsoft.com/office/drawing/2014/main" id="{6C0FF376-892E-4667-86D8-8C7791AD7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9"/>
          <a:stretch/>
        </p:blipFill>
        <p:spPr bwMode="auto">
          <a:xfrm>
            <a:off x="3068707" y="2441448"/>
            <a:ext cx="6592128" cy="433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687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esigner Interlocking Pavers at Rs 38/square feet | Interlocking Pavers |  ID: 11406839088">
            <a:extLst>
              <a:ext uri="{FF2B5EF4-FFF2-40B4-BE49-F238E27FC236}">
                <a16:creationId xmlns:a16="http://schemas.microsoft.com/office/drawing/2014/main" id="{544F4B58-5C33-4201-9BE3-1EC7142EB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8" y="601870"/>
            <a:ext cx="7169425" cy="560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36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6350-6D46-4218-806A-338CBE22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8889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Trans, prefix</a:t>
            </a:r>
            <a:br>
              <a:rPr lang="en-US" dirty="0"/>
            </a:br>
            <a:r>
              <a:rPr lang="en-GB" u="sng" dirty="0">
                <a:hlinkClick r:id="rId2"/>
              </a:rPr>
              <a:t>https://www.youtube.com/watch?v=hf7ESlEJBVU</a:t>
            </a:r>
            <a:br>
              <a:rPr lang="en-US" dirty="0"/>
            </a:br>
            <a:r>
              <a:rPr lang="en-GB" b="1" dirty="0"/>
              <a:t>Prefix Inter</a:t>
            </a:r>
            <a:br>
              <a:rPr lang="en-US" dirty="0"/>
            </a:br>
            <a:r>
              <a:rPr lang="en-GB" u="sng" dirty="0">
                <a:hlinkClick r:id="rId3"/>
              </a:rPr>
              <a:t>https://www.youtube.com/watch?v=19XlF7XCzFA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Word Study Clipart - Clip Art Word Study - Free Transparent PNG Clipart  Images Download">
            <a:extLst>
              <a:ext uri="{FF2B5EF4-FFF2-40B4-BE49-F238E27FC236}">
                <a16:creationId xmlns:a16="http://schemas.microsoft.com/office/drawing/2014/main" id="{1E22B1F4-AE1B-4ABE-A9F4-7A1633570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32" y="2982617"/>
            <a:ext cx="4038255" cy="424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572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7B1B-8858-4CC4-B81C-47DFC87E8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Interlocking</a:t>
            </a:r>
            <a:br>
              <a:rPr lang="en-US" dirty="0"/>
            </a:br>
            <a:r>
              <a:rPr lang="en-US" dirty="0"/>
              <a:t>Adj: fitting firmly together.</a:t>
            </a:r>
          </a:p>
        </p:txBody>
      </p:sp>
      <p:pic>
        <p:nvPicPr>
          <p:cNvPr id="3" name="Picture 2" descr="Designer Interlocking Pavers at Rs 38/square feet | Interlocking Pavers |  ID: 11406839088">
            <a:extLst>
              <a:ext uri="{FF2B5EF4-FFF2-40B4-BE49-F238E27FC236}">
                <a16:creationId xmlns:a16="http://schemas.microsoft.com/office/drawing/2014/main" id="{505B0DFA-AB20-45E2-97FB-10E688D21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609" y="1626017"/>
            <a:ext cx="6944139" cy="542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66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nd Story Stock Illustrations – 2,234 End Story Stock Illustrations,  Vectors &amp; Clipart - Dreamstime">
            <a:extLst>
              <a:ext uri="{FF2B5EF4-FFF2-40B4-BE49-F238E27FC236}">
                <a16:creationId xmlns:a16="http://schemas.microsoft.com/office/drawing/2014/main" id="{CDA05B52-B378-429E-A643-3976B9D85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069" y="344556"/>
            <a:ext cx="762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4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verview - Transport - Eurostat">
            <a:extLst>
              <a:ext uri="{FF2B5EF4-FFF2-40B4-BE49-F238E27FC236}">
                <a16:creationId xmlns:a16="http://schemas.microsoft.com/office/drawing/2014/main" id="{08162F5E-27F8-4F76-A0BE-599D301AA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930" y="396527"/>
            <a:ext cx="6215270" cy="542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85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4CEE-D5E2-4BE6-97A8-3B16E8AB1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156" y="490331"/>
            <a:ext cx="10515600" cy="14244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Transport</a:t>
            </a:r>
            <a:br>
              <a:rPr lang="en-US" dirty="0"/>
            </a:br>
            <a:r>
              <a:rPr lang="en-US" dirty="0"/>
              <a:t>Verb: to move someone or something from one place to another in a vehicle</a:t>
            </a:r>
          </a:p>
        </p:txBody>
      </p:sp>
      <p:pic>
        <p:nvPicPr>
          <p:cNvPr id="2050" name="Picture 2" descr="Overview - Transport - Eurostat">
            <a:extLst>
              <a:ext uri="{FF2B5EF4-FFF2-40B4-BE49-F238E27FC236}">
                <a16:creationId xmlns:a16="http://schemas.microsoft.com/office/drawing/2014/main" id="{A67D13FD-2A54-4B95-9730-9EF7250A1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765" y="2070623"/>
            <a:ext cx="4731026" cy="391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16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lation | Firebase">
            <a:extLst>
              <a:ext uri="{FF2B5EF4-FFF2-40B4-BE49-F238E27FC236}">
                <a16:creationId xmlns:a16="http://schemas.microsoft.com/office/drawing/2014/main" id="{43455FD3-E3FC-4B3A-968E-023A8A160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1026317"/>
            <a:ext cx="9681308" cy="486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17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5836-7EC2-4F4A-A38A-16A92CDF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298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Translation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Noun: a text that has been changed from one language into another.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Translation | Firebase">
            <a:extLst>
              <a:ext uri="{FF2B5EF4-FFF2-40B4-BE49-F238E27FC236}">
                <a16:creationId xmlns:a16="http://schemas.microsoft.com/office/drawing/2014/main" id="{DF031A6D-C3CA-48B6-9266-EA6E1252A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2039918"/>
            <a:ext cx="8947701" cy="449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30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53 Transient Illustrations &amp; Clip Art - iStock">
            <a:extLst>
              <a:ext uri="{FF2B5EF4-FFF2-40B4-BE49-F238E27FC236}">
                <a16:creationId xmlns:a16="http://schemas.microsoft.com/office/drawing/2014/main" id="{CFE89846-0322-4AA7-8023-423D6A4EC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514350"/>
            <a:ext cx="4933950" cy="5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3C31F-7F9F-4F82-BB30-63B623D7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178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Transient</a:t>
            </a:r>
            <a:br>
              <a:rPr lang="en-US" sz="5400" b="1" dirty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Adj: continuing for only a short time.</a:t>
            </a:r>
            <a:br>
              <a:rPr lang="en-US" sz="5400" b="1" dirty="0">
                <a:solidFill>
                  <a:srgbClr val="FF0000"/>
                </a:solidFill>
              </a:rPr>
            </a:br>
            <a:br>
              <a:rPr lang="en-US" sz="5400" b="1" dirty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" name="Picture 2" descr="53 Transient Illustrations &amp; Clip Art - iStock">
            <a:extLst>
              <a:ext uri="{FF2B5EF4-FFF2-40B4-BE49-F238E27FC236}">
                <a16:creationId xmlns:a16="http://schemas.microsoft.com/office/drawing/2014/main" id="{AA4B8FD2-3C3A-4D8C-81B8-E3656E9FB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7" y="2206035"/>
            <a:ext cx="3919951" cy="428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269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ransatlantic Jet Plane Travel Concept Stock Illustration - Download Image  Now - iStock">
            <a:extLst>
              <a:ext uri="{FF2B5EF4-FFF2-40B4-BE49-F238E27FC236}">
                <a16:creationId xmlns:a16="http://schemas.microsoft.com/office/drawing/2014/main" id="{14973956-9B84-4B34-A256-40C20A7E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94" y="768884"/>
            <a:ext cx="7440612" cy="578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7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177</Words>
  <Application>Microsoft Office PowerPoint</Application>
  <PresentationFormat>Widescreen</PresentationFormat>
  <Paragraphs>12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Word Study  Page 77 Ex. </vt:lpstr>
      <vt:lpstr>Trans, prefix https://www.youtube.com/watch?v=hf7ESlEJBVU Prefix Inter https://www.youtube.com/watch?v=19XlF7XCzFA </vt:lpstr>
      <vt:lpstr>PowerPoint Presentation</vt:lpstr>
      <vt:lpstr>Transport Verb: to move someone or something from one place to another in a vehicle</vt:lpstr>
      <vt:lpstr>PowerPoint Presentation</vt:lpstr>
      <vt:lpstr>Translation Noun: a text that has been changed from one language into another.  </vt:lpstr>
      <vt:lpstr>PowerPoint Presentation</vt:lpstr>
      <vt:lpstr>Transient Adj: continuing for only a short time.   </vt:lpstr>
      <vt:lpstr>PowerPoint Presentation</vt:lpstr>
      <vt:lpstr>Transatlantic Adj:  to or from the other side of the Atlantic Ocean; across the Atlantic Ocean</vt:lpstr>
      <vt:lpstr>translational symmetry</vt:lpstr>
      <vt:lpstr>translational symmetry moving and repeating identical objects in an identical way</vt:lpstr>
      <vt:lpstr>PowerPoint Presentation</vt:lpstr>
      <vt:lpstr>Intersection noun: The place where two or more roads , lines etc. meet and cross each other. </vt:lpstr>
      <vt:lpstr>PowerPoint Presentation</vt:lpstr>
      <vt:lpstr>Intermission Noun: a break during a play.</vt:lpstr>
      <vt:lpstr>PowerPoint Presentation</vt:lpstr>
      <vt:lpstr>Interfere Verb: Slow down the progress that someone or sth makes</vt:lpstr>
      <vt:lpstr>PowerPoint Presentation</vt:lpstr>
      <vt:lpstr>Interlocking Adj: fitting firmly together.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 Page 77 Ex.</dc:title>
  <dc:creator>L.Mriesh</dc:creator>
  <cp:lastModifiedBy>L.Mriesh</cp:lastModifiedBy>
  <cp:revision>25</cp:revision>
  <dcterms:created xsi:type="dcterms:W3CDTF">2021-03-18T06:19:02Z</dcterms:created>
  <dcterms:modified xsi:type="dcterms:W3CDTF">2023-03-06T05:37:05Z</dcterms:modified>
</cp:coreProperties>
</file>