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9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196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852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3405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5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62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14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00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6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0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1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1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6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DA6B6D-E05C-424E-AB0C-57226A8D3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1" r="-1" b="14359"/>
          <a:stretch/>
        </p:blipFill>
        <p:spPr>
          <a:xfrm>
            <a:off x="20" y="10"/>
            <a:ext cx="6756848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CA0B3B-6423-46D9-B373-4A6CB02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 dirty="0"/>
              <a:t>Vocabulary</a:t>
            </a:r>
            <a:br>
              <a:rPr lang="en-US" sz="3000" cap="all" spc="-100" dirty="0"/>
            </a:br>
            <a:r>
              <a:rPr lang="en-US" sz="3000" cap="all" spc="-100" dirty="0"/>
              <a:t>Page 98</a:t>
            </a:r>
            <a:br>
              <a:rPr lang="en-US" sz="3000" cap="all" spc="-100" dirty="0"/>
            </a:br>
            <a:r>
              <a:rPr lang="en-US" sz="3000" cap="all" spc="-100" dirty="0"/>
              <a:t>Ex. A</a:t>
            </a:r>
          </a:p>
        </p:txBody>
      </p:sp>
    </p:spTree>
    <p:extLst>
      <p:ext uri="{BB962C8B-B14F-4D97-AF65-F5344CB8AC3E}">
        <p14:creationId xmlns:p14="http://schemas.microsoft.com/office/powerpoint/2010/main" val="34618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93BA-67EC-48EA-A32A-84E7330F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078273"/>
          </a:xfrm>
        </p:spPr>
        <p:txBody>
          <a:bodyPr/>
          <a:lstStyle/>
          <a:p>
            <a:r>
              <a:rPr lang="en-US" sz="3200" cap="all" spc="-100" dirty="0"/>
              <a:t>Advertisement : it gives information about something for sale.</a:t>
            </a:r>
            <a:br>
              <a:rPr lang="en-US" sz="3200" cap="all" spc="-100" dirty="0"/>
            </a:br>
            <a:br>
              <a:rPr lang="en-US" sz="3200" cap="all" spc="-100" dirty="0"/>
            </a:br>
            <a:r>
              <a:rPr lang="en-US" sz="3200" cap="all" spc="-100" dirty="0"/>
              <a:t>( the other two ( headline and title) are written above an article to show what it is about.</a:t>
            </a:r>
            <a:endParaRPr lang="en-GB" sz="3200" dirty="0"/>
          </a:p>
        </p:txBody>
      </p:sp>
      <p:pic>
        <p:nvPicPr>
          <p:cNvPr id="3" name="Picture 2" descr="Examples Of Advertisements - Lessons - Tes Teach">
            <a:extLst>
              <a:ext uri="{FF2B5EF4-FFF2-40B4-BE49-F238E27FC236}">
                <a16:creationId xmlns:a16="http://schemas.microsoft.com/office/drawing/2014/main" id="{BE2C7EB3-0521-429C-B6A4-5DFE25EEA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5" r="1" b="4724"/>
          <a:stretch/>
        </p:blipFill>
        <p:spPr bwMode="auto">
          <a:xfrm>
            <a:off x="3938953" y="3200656"/>
            <a:ext cx="3108961" cy="34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28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CAC7-CBBD-4C56-BE42-218F0DB1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60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400" cap="all" spc="-100" dirty="0">
                <a:solidFill>
                  <a:schemeClr val="tx1"/>
                </a:solidFill>
              </a:rPr>
              <a:t>Reporter: gives information about what is happening in the world and interviews people on TV or radio.</a:t>
            </a:r>
            <a:br>
              <a:rPr lang="en-US" sz="2400" cap="all" spc="-100" dirty="0">
                <a:solidFill>
                  <a:schemeClr val="tx1"/>
                </a:solidFill>
              </a:rPr>
            </a:br>
            <a:br>
              <a:rPr lang="en-US" sz="2400" cap="all" spc="-100" dirty="0">
                <a:solidFill>
                  <a:schemeClr val="tx1"/>
                </a:solidFill>
              </a:rPr>
            </a:br>
            <a:r>
              <a:rPr lang="en-US" sz="2400" cap="all" spc="-100" dirty="0">
                <a:solidFill>
                  <a:schemeClr val="tx1"/>
                </a:solidFill>
              </a:rPr>
              <a:t>The other two ( host and presenter) present programmes on TV  and are usually the key person on the programme.</a:t>
            </a:r>
            <a:br>
              <a:rPr lang="en-US" sz="2400" cap="all" spc="-100" dirty="0">
                <a:solidFill>
                  <a:schemeClr val="tx1"/>
                </a:solidFill>
              </a:rPr>
            </a:br>
            <a:endParaRPr lang="en-US" sz="2400" cap="all" spc="-100" dirty="0">
              <a:solidFill>
                <a:schemeClr val="tx1"/>
              </a:solidFill>
            </a:endParaRPr>
          </a:p>
        </p:txBody>
      </p:sp>
      <p:pic>
        <p:nvPicPr>
          <p:cNvPr id="2050" name="Picture 2" descr="When a Reporter Calls: 5 Tips Executives Should… | FrogDog Marketing">
            <a:extLst>
              <a:ext uri="{FF2B5EF4-FFF2-40B4-BE49-F238E27FC236}">
                <a16:creationId xmlns:a16="http://schemas.microsoft.com/office/drawing/2014/main" id="{86789636-E015-4F2F-8309-01C73F908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6" b="-2"/>
          <a:stretch/>
        </p:blipFill>
        <p:spPr bwMode="auto">
          <a:xfrm>
            <a:off x="7449401" y="621794"/>
            <a:ext cx="4110427" cy="28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SNBC host Chris Matthews cancer free following surgery: 'I'm lucky'">
            <a:extLst>
              <a:ext uri="{FF2B5EF4-FFF2-40B4-BE49-F238E27FC236}">
                <a16:creationId xmlns:a16="http://schemas.microsoft.com/office/drawing/2014/main" id="{003314D1-7313-45FB-A038-E35948E00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39"/>
          <a:stretch/>
        </p:blipFill>
        <p:spPr bwMode="auto">
          <a:xfrm>
            <a:off x="7449402" y="3629608"/>
            <a:ext cx="4110426" cy="26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26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A238-6CBB-4732-BCCC-E3211E55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2128741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Critic: writes reviews of films, books, etc., in the newspaper or magazine.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other two ( cameraman and sound engineer) are people who work behind the scenes in a TV or radio station </a:t>
            </a:r>
            <a:endParaRPr lang="en-GB" dirty="0"/>
          </a:p>
        </p:txBody>
      </p:sp>
      <p:pic>
        <p:nvPicPr>
          <p:cNvPr id="3074" name="Picture 2" descr="How To Use The Critic To Your Advantage - Key Person of Influence">
            <a:extLst>
              <a:ext uri="{FF2B5EF4-FFF2-40B4-BE49-F238E27FC236}">
                <a16:creationId xmlns:a16="http://schemas.microsoft.com/office/drawing/2014/main" id="{85E82824-A6A6-4F4C-B0A1-39E58002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0" y="4086667"/>
            <a:ext cx="2976611" cy="271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MERAMAN &amp; EDITOR Marcin Buchowski. Brussels, Belgium.">
            <a:extLst>
              <a:ext uri="{FF2B5EF4-FFF2-40B4-BE49-F238E27FC236}">
                <a16:creationId xmlns:a16="http://schemas.microsoft.com/office/drawing/2014/main" id="{2C3361A9-E2A4-41BE-8AA2-BA7FDCB54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83" y="4415687"/>
            <a:ext cx="3258678" cy="244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5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7169-91E2-4C72-A9C6-DA8A8EBE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349163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Correspondent</a:t>
            </a:r>
            <a:r>
              <a:rPr lang="en-US" dirty="0"/>
              <a:t>: is a person who reports on a specific type of news</a:t>
            </a:r>
            <a:r>
              <a:rPr lang="en-US"/>
              <a:t>, sport.</a:t>
            </a:r>
            <a:br>
              <a:rPr lang="en-US" dirty="0"/>
            </a:br>
            <a:r>
              <a:rPr lang="en-US" dirty="0"/>
              <a:t>The other two( report and article) are written or spoken information in the media.</a:t>
            </a:r>
            <a:endParaRPr lang="en-GB" dirty="0"/>
          </a:p>
        </p:txBody>
      </p:sp>
      <p:pic>
        <p:nvPicPr>
          <p:cNvPr id="4098" name="Picture 2" descr="RT correspondent injured in Damascus crossfire — RT World News">
            <a:extLst>
              <a:ext uri="{FF2B5EF4-FFF2-40B4-BE49-F238E27FC236}">
                <a16:creationId xmlns:a16="http://schemas.microsoft.com/office/drawing/2014/main" id="{5E25A100-16D5-4134-912B-86F6D104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3" y="4474439"/>
            <a:ext cx="3970753" cy="22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earch Articles">
            <a:extLst>
              <a:ext uri="{FF2B5EF4-FFF2-40B4-BE49-F238E27FC236}">
                <a16:creationId xmlns:a16="http://schemas.microsoft.com/office/drawing/2014/main" id="{9438CABC-343B-495D-9925-05C52DC4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99" y="4009589"/>
            <a:ext cx="3396335" cy="284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8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F566-C724-486D-A7A8-C04E7629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976282"/>
          </a:xfrm>
        </p:spPr>
        <p:txBody>
          <a:bodyPr/>
          <a:lstStyle/>
          <a:p>
            <a:r>
              <a:rPr lang="en-US" dirty="0"/>
              <a:t>Episode: is one programme which is part of a longer series.</a:t>
            </a:r>
            <a:br>
              <a:rPr lang="en-US" dirty="0"/>
            </a:br>
            <a:r>
              <a:rPr lang="en-US" dirty="0"/>
              <a:t>The other two ( documentary and drama series) are types of TV programmes.</a:t>
            </a:r>
            <a:endParaRPr lang="en-GB" dirty="0"/>
          </a:p>
        </p:txBody>
      </p:sp>
      <p:pic>
        <p:nvPicPr>
          <p:cNvPr id="5122" name="Picture 2" descr="Episode - Choose Your Story - Apps on Google Play">
            <a:extLst>
              <a:ext uri="{FF2B5EF4-FFF2-40B4-BE49-F238E27FC236}">
                <a16:creationId xmlns:a16="http://schemas.microsoft.com/office/drawing/2014/main" id="{54FB75E0-DC4B-4B9F-BDF2-6C6AAA959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2" y="3813957"/>
            <a:ext cx="4876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Documentary Life | Listen via Stitcher for Podcasts">
            <a:extLst>
              <a:ext uri="{FF2B5EF4-FFF2-40B4-BE49-F238E27FC236}">
                <a16:creationId xmlns:a16="http://schemas.microsoft.com/office/drawing/2014/main" id="{BBFF952E-D382-4E78-B5E3-71CCB9FB9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74" y="3614016"/>
            <a:ext cx="3554029" cy="30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90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189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Vocabulary Page 98 Ex. A</vt:lpstr>
      <vt:lpstr>Advertisement : it gives information about something for sale.  ( the other two ( headline and title) are written above an article to show what it is about.</vt:lpstr>
      <vt:lpstr>Reporter: gives information about what is happening in the world and interviews people on TV or radio.  The other two ( host and presenter) present programmes on TV  and are usually the key person on the programme. </vt:lpstr>
      <vt:lpstr>Critic: writes reviews of films, books, etc., in the newspaper or magazine.  The other two ( cameraman and sound engineer) are people who work behind the scenes in a TV or radio station </vt:lpstr>
      <vt:lpstr>Correspondent: is a person who reports on a specific type of news, sport. The other two( report and article) are written or spoken information in the media.</vt:lpstr>
      <vt:lpstr>Episode: is one programme which is part of a longer series. The other two ( documentary and drama series) are types of TV programmes.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Page 98 Ex. A</dc:title>
  <dc:creator>Lubna Mreish</dc:creator>
  <cp:lastModifiedBy>L.Mriesh</cp:lastModifiedBy>
  <cp:revision>9</cp:revision>
  <dcterms:created xsi:type="dcterms:W3CDTF">2020-03-31T16:02:16Z</dcterms:created>
  <dcterms:modified xsi:type="dcterms:W3CDTF">2023-02-27T04:53:34Z</dcterms:modified>
</cp:coreProperties>
</file>