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C8F1-E4FA-4C3A-A2E7-BA60193DD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93800-257B-46DB-9EAD-E4E1BC406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88563-5181-43F9-920D-A35E93DC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1E33-40D5-4FAE-BDA4-1F5864E5BB4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775A5-E07F-4A16-8406-1D8F9915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3BA2A-E3F5-4AEB-936F-B877F69A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8FBF-3051-46B7-B309-C9D4BC4D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72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6CA9-D0B1-4861-A3A8-98E2758F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95FF2-9BDC-4D5D-B373-46A7D9FE2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B07AB-0D5C-4F68-B209-743A0C60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1E33-40D5-4FAE-BDA4-1F5864E5BB4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D3E3C-7716-47B4-A179-7B98B93F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3BED0-1BDC-4ED7-90A1-C09DC86E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8FBF-3051-46B7-B309-C9D4BC4D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35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9A43FC-0949-4F78-ACBE-1135A0C82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4E240-B6DF-4A58-8B9A-7F1EF836F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21718-EED2-47D9-ABC2-613A768F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1E33-40D5-4FAE-BDA4-1F5864E5BB4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D4F34-12F9-4A63-B1E7-EE138193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5259A-0419-4CCE-8D69-5B89493E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8FBF-3051-46B7-B309-C9D4BC4D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1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72D50-4D5A-472D-B177-9D9329CF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FCEA1-2611-4C7B-A25A-449F5A7C6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4AAA0-0914-4103-A854-82CE1BA0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1E33-40D5-4FAE-BDA4-1F5864E5BB4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D7E35-444D-47DD-A4FC-E5916E9F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0B9C6-3430-431A-93CD-8BD4BE98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8FBF-3051-46B7-B309-C9D4BC4D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10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754F-D8D1-4F82-88A3-C4EB13AF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8A757-7FA6-4AD8-8CEE-5C7DE9998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9F944-C9B2-4010-9E80-ACFD01E6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1E33-40D5-4FAE-BDA4-1F5864E5BB4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36E8-9728-4DDB-9DEA-5C749622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4B14B-E380-4F81-A5B6-9D2BFBB9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8FBF-3051-46B7-B309-C9D4BC4D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1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63D8-204C-44AF-8685-376B1A2A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83F73-2E74-4F0A-B425-86B206231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80F73-60D8-4D29-8975-243A18CE5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51803-594F-4E3B-A869-CE89AC9B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1E33-40D5-4FAE-BDA4-1F5864E5BB4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15C22-5027-4F8F-8A91-24B681FF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767AE-F915-423E-A859-BB2E26AD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8FBF-3051-46B7-B309-C9D4BC4D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4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DE0C-A875-4165-82DF-E8C8E204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BC176-5EAD-4A29-ABFB-F42252379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15528-192E-4DC8-A21F-7571C58AE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A4C09-A6A2-4CB6-8840-00B91791C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6C910-E88B-4359-B2FA-5B60E29A0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17B75-B1E7-437A-804E-35A0DD18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1E33-40D5-4FAE-BDA4-1F5864E5BB4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CC899-A297-48B0-B1BB-4981B678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85F875-4EE1-41AB-83A1-D6564EC4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8FBF-3051-46B7-B309-C9D4BC4D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8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9A1A4-B966-44EA-98E5-6CACF4F9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99DFB-E2FA-4147-8FFC-08D2D391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1E33-40D5-4FAE-BDA4-1F5864E5BB4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6234E-D7F8-41F1-AFE3-900FB8C4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A7866-BC24-4C63-A40F-ACA8D297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8FBF-3051-46B7-B309-C9D4BC4D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2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A7B2F-BFB0-4B75-8EB8-B5D1E004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1E33-40D5-4FAE-BDA4-1F5864E5BB4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6DF56-19C7-4AED-AEFC-6F2368E7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FD846-5DC5-49CA-B642-CD1703FF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8FBF-3051-46B7-B309-C9D4BC4D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8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925B-960C-4B6D-AAA8-B4A8DB2A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FEC1E-E7C1-45C7-A58F-6EBCD4CA5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0A49E-6091-43C7-805B-E59AD0B7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1DD77-B57F-45E6-87C3-9AA6AA6E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1E33-40D5-4FAE-BDA4-1F5864E5BB4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BAA80-3BDA-4353-9897-84D66195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377CA-72D8-489E-A78E-C922DD21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8FBF-3051-46B7-B309-C9D4BC4D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23C9-A09E-4BFA-8544-C9F868BE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D86B4-A56C-43C2-97D8-712CE71E3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9861E-3B07-4352-A970-32B2EAAF8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7AFF8-A99E-411E-A68F-A1B0ADD0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1E33-40D5-4FAE-BDA4-1F5864E5BB4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21839-C69F-44FE-B0FB-C686BE25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609BD-1187-4885-B79A-2D40FB61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8FBF-3051-46B7-B309-C9D4BC4D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0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66223-A24A-4D65-9738-9AF3B19F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D0594-D463-422B-9020-6B07C344E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5ED83-4754-424B-AB17-FF1F39B02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1E33-40D5-4FAE-BDA4-1F5864E5BB4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73FB2-A959-46A2-9C78-D18C48A5A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4C7D5-815E-46EF-A098-36E1A71D0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18FBF-3051-46B7-B309-C9D4BC4D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dictionary.com/dictionary/british/people_1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www.macmillandictionary.com/dictionary/british/hundred_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acmillandictionary.com/dictionary/british/remark_1" TargetMode="External"/><Relationship Id="rId5" Type="http://schemas.openxmlformats.org/officeDocument/2006/relationships/hyperlink" Target="https://www.macmillandictionary.com/dictionary/british/complain" TargetMode="External"/><Relationship Id="rId4" Type="http://schemas.openxmlformats.org/officeDocument/2006/relationships/hyperlink" Target="https://www.macmillandictionary.com/dictionary/british/ra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tune" TargetMode="External"/><Relationship Id="rId2" Type="http://schemas.openxmlformats.org/officeDocument/2006/relationships/hyperlink" Target="https://dictionary.cambridge.org/dictionary/english/sur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music" TargetMode="External"/><Relationship Id="rId2" Type="http://schemas.openxmlformats.org/officeDocument/2006/relationships/hyperlink" Target="https://dictionary.cambridge.org/dictionary/english/middl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s://dictionary.cambridge.org/dictionary/english/lesso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dictionary.com/dictionary/british/sure_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macmillandictionary.com/dictionary/british/deal_1" TargetMode="External"/><Relationship Id="rId4" Type="http://schemas.openxmlformats.org/officeDocument/2006/relationships/hyperlink" Target="https://www.macmillandictionary.com/dictionary/british/bri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bring" TargetMode="External"/><Relationship Id="rId2" Type="http://schemas.openxmlformats.org/officeDocument/2006/relationships/hyperlink" Target="https://dictionary.cambridge.org/dictionary/english/wait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dictionary.cambridge.org/dictionary/english/mode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dictionary.com/dictionary/british/pick_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https://www.macmillandictionary.com/dictionary/british/party_1" TargetMode="External"/><Relationship Id="rId4" Type="http://schemas.openxmlformats.org/officeDocument/2006/relationships/hyperlink" Target="https://www.macmillandictionary.com/dictionary/british/dress_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dictionary.com/dictionary/british/pick_1" TargetMode="External"/><Relationship Id="rId2" Type="http://schemas.openxmlformats.org/officeDocument/2006/relationships/hyperlink" Target="https://www.macmillandictionary.com/dictionary/british/ask_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s://www.macmillandictionary.com/dictionary/british/toy_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ring" TargetMode="External"/><Relationship Id="rId2" Type="http://schemas.openxmlformats.org/officeDocument/2006/relationships/hyperlink" Target="https://dictionary.cambridge.org/dictionary/english/messag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hyperlink" Target="https://dictionary.cambridge.org/dictionary/english/late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1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hrasal Verb English SBI PO Exam · 2018 IBPS Clerk Exam PNG ...">
            <a:extLst>
              <a:ext uri="{FF2B5EF4-FFF2-40B4-BE49-F238E27FC236}">
                <a16:creationId xmlns:a16="http://schemas.microsoft.com/office/drawing/2014/main" id="{853E31A8-314E-418C-B755-27289005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4633" y="643467"/>
            <a:ext cx="816273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05B6-BC1B-4149-A82D-0A4D48CA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66"/>
                </a:solidFill>
                <a:hlinkClick r:id="rId2" tooltip="hundre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Hundreds</a:t>
            </a:r>
            <a:r>
              <a:rPr lang="en-US" b="1" u="sng" dirty="0">
                <a:solidFill>
                  <a:srgbClr val="FF0066"/>
                </a:solidFill>
              </a:rPr>
              <a:t> of </a:t>
            </a:r>
            <a:r>
              <a:rPr lang="en-US" b="1" u="sng" dirty="0">
                <a:solidFill>
                  <a:srgbClr val="FF0066"/>
                </a:solidFill>
                <a:hlinkClick r:id="rId3" tooltip="peop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people</a:t>
            </a:r>
            <a:r>
              <a:rPr lang="en-US" b="1" u="sng" dirty="0">
                <a:solidFill>
                  <a:srgbClr val="FF0066"/>
                </a:solidFill>
              </a:rPr>
              <a:t> </a:t>
            </a:r>
            <a:r>
              <a:rPr lang="en-US" b="1" u="sng" dirty="0">
                <a:solidFill>
                  <a:srgbClr val="FF0066"/>
                </a:solidFill>
                <a:hlinkClick r:id="rId4" tooltip="ra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rang</a:t>
            </a:r>
            <a:r>
              <a:rPr lang="en-US" b="1" u="sng" dirty="0">
                <a:solidFill>
                  <a:srgbClr val="FF0066"/>
                </a:solidFill>
              </a:rPr>
              <a:t> in to </a:t>
            </a:r>
            <a:r>
              <a:rPr lang="en-US" b="1" u="sng" dirty="0">
                <a:solidFill>
                  <a:srgbClr val="FF0066"/>
                </a:solidFill>
                <a:hlinkClick r:id="rId5" tooltip="compla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complain</a:t>
            </a:r>
            <a:r>
              <a:rPr lang="en-US" b="1" u="sng" dirty="0">
                <a:solidFill>
                  <a:srgbClr val="FF0066"/>
                </a:solidFill>
              </a:rPr>
              <a:t> about his </a:t>
            </a:r>
            <a:r>
              <a:rPr lang="en-US" b="1" u="sng" dirty="0">
                <a:solidFill>
                  <a:srgbClr val="FF0066"/>
                </a:solidFill>
                <a:hlinkClick r:id="rId6" tooltip="remark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remarks</a:t>
            </a:r>
            <a:r>
              <a:rPr lang="en-US" b="1" u="sng" dirty="0">
                <a:solidFill>
                  <a:srgbClr val="FF0066"/>
                </a:solidFill>
              </a:rPr>
              <a:t>.</a:t>
            </a:r>
            <a:endParaRPr lang="en-GB" b="1" u="sng" dirty="0">
              <a:solidFill>
                <a:srgbClr val="FF0066"/>
              </a:solidFill>
            </a:endParaRPr>
          </a:p>
        </p:txBody>
      </p:sp>
      <p:pic>
        <p:nvPicPr>
          <p:cNvPr id="6146" name="Picture 2" descr="Daily Blast Live – The Video Call Center">
            <a:extLst>
              <a:ext uri="{FF2B5EF4-FFF2-40B4-BE49-F238E27FC236}">
                <a16:creationId xmlns:a16="http://schemas.microsoft.com/office/drawing/2014/main" id="{8475BABF-FAC6-43ED-8BD9-1E929BF0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69" y="2292350"/>
            <a:ext cx="810577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69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C76B-752D-4604-88FA-D092CE6F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To phone a TV or radio station</a:t>
            </a:r>
          </a:p>
        </p:txBody>
      </p:sp>
      <p:pic>
        <p:nvPicPr>
          <p:cNvPr id="6146" name="Picture 2" descr="Creative illustration of on air live glowing sign isolated on background.  art design tv, radio station, broadcast symbol. lit | CanStock">
            <a:extLst>
              <a:ext uri="{FF2B5EF4-FFF2-40B4-BE49-F238E27FC236}">
                <a16:creationId xmlns:a16="http://schemas.microsoft.com/office/drawing/2014/main" id="{85C2C299-4DDA-45B7-B01B-91E1037FA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2213112" y="1685925"/>
            <a:ext cx="6957391" cy="429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6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4FCA-5369-4F89-864C-7969D4F2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B0F0"/>
                </a:solidFill>
              </a:rPr>
              <a:t>Be </a:t>
            </a:r>
            <a:r>
              <a:rPr lang="en-US" b="1" u="sng" dirty="0">
                <a:solidFill>
                  <a:srgbClr val="00B0F0"/>
                </a:solidFill>
                <a:hlinkClick r:id="rId2" tooltip="s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sure</a:t>
            </a:r>
            <a:r>
              <a:rPr lang="en-US" b="1" u="sng" dirty="0">
                <a:solidFill>
                  <a:srgbClr val="00B0F0"/>
                </a:solidFill>
              </a:rPr>
              <a:t> to </a:t>
            </a:r>
            <a:r>
              <a:rPr lang="en-US" b="1" u="sng" dirty="0">
                <a:solidFill>
                  <a:srgbClr val="00B0F0"/>
                </a:solidFill>
                <a:hlinkClick r:id="rId3" tooltip="tu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tune</a:t>
            </a:r>
            <a:r>
              <a:rPr lang="en-US" b="1" u="sng" dirty="0">
                <a:solidFill>
                  <a:srgbClr val="00B0F0"/>
                </a:solidFill>
              </a:rPr>
              <a:t> in to next week's show.</a:t>
            </a:r>
            <a:endParaRPr lang="en-GB" b="1" u="sng" dirty="0">
              <a:solidFill>
                <a:srgbClr val="00B0F0"/>
              </a:solidFill>
            </a:endParaRPr>
          </a:p>
        </p:txBody>
      </p:sp>
      <p:pic>
        <p:nvPicPr>
          <p:cNvPr id="7170" name="Picture 2" descr="2017: The year of the tune-in economy | TechCrunch">
            <a:extLst>
              <a:ext uri="{FF2B5EF4-FFF2-40B4-BE49-F238E27FC236}">
                <a16:creationId xmlns:a16="http://schemas.microsoft.com/office/drawing/2014/main" id="{A496FB2A-9583-4C70-AAB8-D50D38AE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58" y="1882775"/>
            <a:ext cx="69532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58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294F-BF7E-4718-A130-EBD4175F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C00FF"/>
                </a:solidFill>
              </a:rPr>
              <a:t>To choose a particular radio station.</a:t>
            </a:r>
          </a:p>
        </p:txBody>
      </p:sp>
      <p:pic>
        <p:nvPicPr>
          <p:cNvPr id="7170" name="Picture 2" descr="Cartoon music notes theme image 2 | Music illustration, Music notes, Art  music">
            <a:extLst>
              <a:ext uri="{FF2B5EF4-FFF2-40B4-BE49-F238E27FC236}">
                <a16:creationId xmlns:a16="http://schemas.microsoft.com/office/drawing/2014/main" id="{87030C1C-7653-4F5C-B3DD-CD12DF4CE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05" y="2157618"/>
            <a:ext cx="6277389" cy="366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5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3955-0FA5-4E6B-BBB5-E45F756B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Maria always tunes out in the 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hlinkClick r:id="rId2" tooltip="midd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 of her 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hlinkClick r:id="rId3" tooltip="musi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hlinkClick r:id="rId4" tooltip="less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lesson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GB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4 reasons people tune you out | The Brief Lab">
            <a:extLst>
              <a:ext uri="{FF2B5EF4-FFF2-40B4-BE49-F238E27FC236}">
                <a16:creationId xmlns:a16="http://schemas.microsoft.com/office/drawing/2014/main" id="{D344C7FB-51C5-48C3-BB18-438C3DAB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51" y="1690688"/>
            <a:ext cx="8665698" cy="48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4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DCF2-6098-4188-AB43-01323925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To stop being attention to something</a:t>
            </a:r>
          </a:p>
        </p:txBody>
      </p:sp>
      <p:pic>
        <p:nvPicPr>
          <p:cNvPr id="8194" name="Picture 2" descr="How to Tune Out Office Distractions – Association for Psychological Science  – APS">
            <a:extLst>
              <a:ext uri="{FF2B5EF4-FFF2-40B4-BE49-F238E27FC236}">
                <a16:creationId xmlns:a16="http://schemas.microsoft.com/office/drawing/2014/main" id="{C2F9C3A8-7692-40BF-BE07-7C92CDF0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0107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2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Convince Clients to Be Open Minded About Your Candidates">
            <a:extLst>
              <a:ext uri="{FF2B5EF4-FFF2-40B4-BE49-F238E27FC236}">
                <a16:creationId xmlns:a16="http://schemas.microsoft.com/office/drawing/2014/main" id="{CA8991F5-069A-4618-A218-4AA623685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/>
          <a:stretch/>
        </p:blipFill>
        <p:spPr bwMode="auto">
          <a:xfrm>
            <a:off x="4114332" y="81126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80435-60CA-4280-BB30-ACCCD7EC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Sam was </a:t>
            </a:r>
            <a:r>
              <a:rPr lang="en-US" b="1" i="1" dirty="0">
                <a:solidFill>
                  <a:srgbClr val="FF0000"/>
                </a:solidFill>
                <a:hlinkClick r:id="rId3" tooltip="s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sure</a:t>
            </a:r>
            <a:r>
              <a:rPr lang="en-US" b="1" i="1" dirty="0">
                <a:solidFill>
                  <a:srgbClr val="FF0000"/>
                </a:solidFill>
              </a:rPr>
              <a:t> he could </a:t>
            </a:r>
            <a:r>
              <a:rPr lang="en-US" b="1" i="1" u="sng" dirty="0">
                <a:solidFill>
                  <a:srgbClr val="FF0000"/>
                </a:solidFill>
                <a:hlinkClick r:id="rId4" tooltip="br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bring</a:t>
            </a:r>
            <a:r>
              <a:rPr lang="en-US" b="1" i="1" dirty="0">
                <a:solidFill>
                  <a:srgbClr val="FF0000"/>
                </a:solidFill>
              </a:rPr>
              <a:t> them round to the </a:t>
            </a:r>
            <a:r>
              <a:rPr lang="en-US" b="1" i="1" dirty="0">
                <a:solidFill>
                  <a:srgbClr val="FF0000"/>
                </a:solidFill>
                <a:hlinkClick r:id="rId5" tooltip="de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deal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991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94E7-3CBD-43E7-8923-12F4AB6C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To convince someone your opinion is correct.</a:t>
            </a:r>
          </a:p>
        </p:txBody>
      </p:sp>
      <p:pic>
        <p:nvPicPr>
          <p:cNvPr id="9218" name="Picture 2" descr="Bring round Meaning - YouTube">
            <a:extLst>
              <a:ext uri="{FF2B5EF4-FFF2-40B4-BE49-F238E27FC236}">
                <a16:creationId xmlns:a16="http://schemas.microsoft.com/office/drawing/2014/main" id="{69DDBDF3-99F8-4B12-BF38-BF4F724B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5" y="1736863"/>
            <a:ext cx="9104243" cy="51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7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90B83-D5D0-4694-A4CE-5AB57489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>
                <a:solidFill>
                  <a:schemeClr val="bg1"/>
                </a:solidFill>
              </a:rPr>
              <a:t>I can't </a:t>
            </a:r>
            <a:r>
              <a:rPr lang="en-US" sz="3200" b="1" u="sng">
                <a:solidFill>
                  <a:schemeClr val="bg1"/>
                </a:solidFill>
                <a:hlinkClick r:id="rId2" tooltip="wa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wait</a:t>
            </a:r>
            <a:r>
              <a:rPr lang="en-US" sz="3200" b="1" u="sng">
                <a:solidFill>
                  <a:schemeClr val="bg1"/>
                </a:solidFill>
              </a:rPr>
              <a:t> till they </a:t>
            </a:r>
            <a:r>
              <a:rPr lang="en-US" sz="3200" b="1" u="sng">
                <a:solidFill>
                  <a:schemeClr val="bg1"/>
                </a:solidFill>
                <a:hlinkClick r:id="rId3" tooltip="br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bring</a:t>
            </a:r>
            <a:r>
              <a:rPr lang="en-US" sz="3200" b="1" u="sng">
                <a:solidFill>
                  <a:schemeClr val="bg1"/>
                </a:solidFill>
              </a:rPr>
              <a:t> out the new </a:t>
            </a:r>
            <a:r>
              <a:rPr lang="en-US" sz="3200" b="1" u="sng">
                <a:solidFill>
                  <a:schemeClr val="bg1"/>
                </a:solidFill>
                <a:hlinkClick r:id="rId4" tooltip="mod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</a:t>
            </a:r>
            <a:r>
              <a:rPr lang="en-US" sz="3200" u="sng">
                <a:solidFill>
                  <a:schemeClr val="bg1"/>
                </a:solidFill>
              </a:rPr>
              <a:t>.</a:t>
            </a:r>
            <a:endParaRPr lang="en-GB" sz="3200" u="sng">
              <a:solidFill>
                <a:schemeClr val="bg1"/>
              </a:solidFill>
            </a:endParaRPr>
          </a:p>
        </p:txBody>
      </p:sp>
      <p:pic>
        <p:nvPicPr>
          <p:cNvPr id="3" name="Picture 2" descr="How To Publish Your Content On UX Planet | by uxplanet.org | UX Planet">
            <a:extLst>
              <a:ext uri="{FF2B5EF4-FFF2-40B4-BE49-F238E27FC236}">
                <a16:creationId xmlns:a16="http://schemas.microsoft.com/office/drawing/2014/main" id="{7239C3EA-B8E7-43D5-8C75-1164417A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94" y="159191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54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tecore Information: Sitecore publish programmatically not working">
            <a:extLst>
              <a:ext uri="{FF2B5EF4-FFF2-40B4-BE49-F238E27FC236}">
                <a16:creationId xmlns:a16="http://schemas.microsoft.com/office/drawing/2014/main" id="{7444E30E-F1AA-4FA5-B493-2DA99FCFB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35" y="1002261"/>
            <a:ext cx="8916783" cy="469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8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7B7FC-617E-474F-B384-7A3A6414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u="sng">
                <a:solidFill>
                  <a:srgbClr val="000000"/>
                </a:solidFill>
              </a:rPr>
              <a:t>Have you </a:t>
            </a:r>
            <a:r>
              <a:rPr lang="en-US" sz="4100" b="1" u="sng">
                <a:solidFill>
                  <a:srgbClr val="000000"/>
                </a:solidFill>
                <a:hlinkClick r:id="rId3" tooltip="pick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picked</a:t>
            </a:r>
            <a:r>
              <a:rPr lang="en-US" sz="4100" b="1" u="sng">
                <a:solidFill>
                  <a:srgbClr val="000000"/>
                </a:solidFill>
              </a:rPr>
              <a:t> out </a:t>
            </a:r>
            <a:r>
              <a:rPr lang="en-US" sz="4100" u="sng">
                <a:solidFill>
                  <a:srgbClr val="000000"/>
                </a:solidFill>
              </a:rPr>
              <a:t>a </a:t>
            </a:r>
            <a:r>
              <a:rPr lang="en-US" sz="4100" u="sng">
                <a:solidFill>
                  <a:srgbClr val="000000"/>
                </a:solidFill>
                <a:hlinkClick r:id="rId4" tooltip="dre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dress</a:t>
            </a:r>
            <a:r>
              <a:rPr lang="en-US" sz="4100" u="sng">
                <a:solidFill>
                  <a:srgbClr val="000000"/>
                </a:solidFill>
              </a:rPr>
              <a:t> for the </a:t>
            </a:r>
            <a:r>
              <a:rPr lang="en-US" sz="4100" u="sng">
                <a:solidFill>
                  <a:srgbClr val="000000"/>
                </a:solidFill>
                <a:hlinkClick r:id="rId5" tooltip="par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party</a:t>
            </a:r>
            <a:r>
              <a:rPr lang="en-US" sz="4100" u="sng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New Kids Princess Wedding Dresses Baby Girls Party Lace Tulle ...">
            <a:extLst>
              <a:ext uri="{FF2B5EF4-FFF2-40B4-BE49-F238E27FC236}">
                <a16:creationId xmlns:a16="http://schemas.microsoft.com/office/drawing/2014/main" id="{F0A2E33F-C6E0-464F-ACD8-8AD495899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r="5300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9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D84C-7EDD-4BA9-87BB-EA0063FF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To choose</a:t>
            </a:r>
          </a:p>
        </p:txBody>
      </p:sp>
      <p:pic>
        <p:nvPicPr>
          <p:cNvPr id="3074" name="Picture 2" descr="How to choose your personal coach for coaching, what is important.">
            <a:extLst>
              <a:ext uri="{FF2B5EF4-FFF2-40B4-BE49-F238E27FC236}">
                <a16:creationId xmlns:a16="http://schemas.microsoft.com/office/drawing/2014/main" id="{79BA31A2-EFF5-4A25-8E69-7A6CBFFE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2" y="1967575"/>
            <a:ext cx="7633252" cy="43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6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C5C8-30D5-499C-93F3-F7905AA7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1"/>
                </a:solidFill>
              </a:rPr>
              <a:t>I’ve already </a:t>
            </a:r>
            <a:r>
              <a:rPr lang="en-US" u="sng" dirty="0">
                <a:solidFill>
                  <a:schemeClr val="accent1"/>
                </a:solidFill>
                <a:hlinkClick r:id="rId2" tooltip="ask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asked</a:t>
            </a:r>
            <a:r>
              <a:rPr lang="en-US" u="sng" dirty="0">
                <a:solidFill>
                  <a:schemeClr val="accent1"/>
                </a:solidFill>
              </a:rPr>
              <a:t> them to </a:t>
            </a:r>
            <a:r>
              <a:rPr lang="en-US" u="sng" dirty="0">
                <a:solidFill>
                  <a:schemeClr val="accent1"/>
                </a:solidFill>
                <a:hlinkClick r:id="rId3" tooltip="pic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pick</a:t>
            </a:r>
            <a:r>
              <a:rPr lang="en-US" u="sng" dirty="0">
                <a:solidFill>
                  <a:schemeClr val="accent1"/>
                </a:solidFill>
              </a:rPr>
              <a:t> their </a:t>
            </a:r>
            <a:r>
              <a:rPr lang="en-US" u="sng" dirty="0">
                <a:solidFill>
                  <a:schemeClr val="accent1"/>
                </a:solidFill>
                <a:hlinkClick r:id="rId4" tooltip="toy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toys</a:t>
            </a:r>
            <a:r>
              <a:rPr lang="en-US" u="sng" dirty="0">
                <a:solidFill>
                  <a:schemeClr val="accent1"/>
                </a:solidFill>
              </a:rPr>
              <a:t> up.</a:t>
            </a:r>
            <a:endParaRPr lang="en-GB" u="sng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1000+ Toy Box Stock Images, Photos &amp; Vectors | Shutterstock">
            <a:extLst>
              <a:ext uri="{FF2B5EF4-FFF2-40B4-BE49-F238E27FC236}">
                <a16:creationId xmlns:a16="http://schemas.microsoft.com/office/drawing/2014/main" id="{920EEF18-01CC-4797-BD92-A53E241AC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3"/>
          <a:stretch/>
        </p:blipFill>
        <p:spPr bwMode="auto">
          <a:xfrm>
            <a:off x="2236629" y="2095499"/>
            <a:ext cx="8117193" cy="43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2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14BB-B8CB-4E39-8722-5FF5B6B8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To collect</a:t>
            </a:r>
          </a:p>
        </p:txBody>
      </p:sp>
      <p:pic>
        <p:nvPicPr>
          <p:cNvPr id="4098" name="Picture 2" descr="Collect-a-Can and ReaderLympics partner to collect books for  underprivileged schools">
            <a:extLst>
              <a:ext uri="{FF2B5EF4-FFF2-40B4-BE49-F238E27FC236}">
                <a16:creationId xmlns:a16="http://schemas.microsoft.com/office/drawing/2014/main" id="{D126AD58-B74C-4FFA-A872-B11A0AAE9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337767"/>
            <a:ext cx="3905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3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D978-A563-4952-A088-E072EF58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"He's not here. Can I take a </a:t>
            </a:r>
            <a:r>
              <a:rPr lang="en-US" b="1" u="sng" dirty="0">
                <a:solidFill>
                  <a:schemeClr val="accent1"/>
                </a:solidFill>
                <a:hlinkClick r:id="rId2" tooltip="mess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message</a:t>
            </a:r>
            <a:r>
              <a:rPr lang="en-US" b="1" u="sng" dirty="0">
                <a:solidFill>
                  <a:schemeClr val="accent1"/>
                </a:solidFill>
              </a:rPr>
              <a:t>?" </a:t>
            </a:r>
            <a:br>
              <a:rPr lang="en-US" i="1" dirty="0"/>
            </a:br>
            <a:r>
              <a:rPr lang="en-US" b="1" u="sng" dirty="0">
                <a:solidFill>
                  <a:srgbClr val="FF0000"/>
                </a:solidFill>
              </a:rPr>
              <a:t>"No, that's OK. I'll </a:t>
            </a:r>
            <a:r>
              <a:rPr lang="en-US" b="1" u="sng" dirty="0">
                <a:solidFill>
                  <a:srgbClr val="FF0000"/>
                </a:solidFill>
                <a:hlinkClick r:id="rId3" tooltip="r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ring</a:t>
            </a:r>
            <a:r>
              <a:rPr lang="en-US" b="1" u="sng" dirty="0">
                <a:solidFill>
                  <a:srgbClr val="FF0000"/>
                </a:solidFill>
              </a:rPr>
              <a:t> back </a:t>
            </a:r>
            <a:r>
              <a:rPr lang="en-US" b="1" u="sng" dirty="0">
                <a:solidFill>
                  <a:srgbClr val="FF0000"/>
                </a:solidFill>
                <a:hlinkClick r:id="rId4" tooltip="la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later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5122" name="Picture 2" descr="4570book | 1080+ | UHD | Make A Phone Call Clipart People Pack #6291">
            <a:extLst>
              <a:ext uri="{FF2B5EF4-FFF2-40B4-BE49-F238E27FC236}">
                <a16:creationId xmlns:a16="http://schemas.microsoft.com/office/drawing/2014/main" id="{A5461800-78C2-4403-993D-E3890971A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49" y="1985962"/>
            <a:ext cx="4656406" cy="46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6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5693-8D2F-4981-AE32-A2B32845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To return a call phone</a:t>
            </a:r>
          </a:p>
        </p:txBody>
      </p:sp>
      <p:pic>
        <p:nvPicPr>
          <p:cNvPr id="5122" name="Picture 2" descr="Don't pick calls from international numbers, it's a 'one ring scam': Police  to people | The Kashmir Press">
            <a:extLst>
              <a:ext uri="{FF2B5EF4-FFF2-40B4-BE49-F238E27FC236}">
                <a16:creationId xmlns:a16="http://schemas.microsoft.com/office/drawing/2014/main" id="{F9DBBEDE-872B-471B-BAA9-5B41F2591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395744"/>
            <a:ext cx="66675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08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177</Words>
  <Application>Microsoft Office PowerPoint</Application>
  <PresentationFormat>Widescreen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I can't wait till they bring out the new model.</vt:lpstr>
      <vt:lpstr>PowerPoint Presentation</vt:lpstr>
      <vt:lpstr>Have you picked out a dress for the party?</vt:lpstr>
      <vt:lpstr>To choose</vt:lpstr>
      <vt:lpstr>I’ve already asked them to pick their toys up.</vt:lpstr>
      <vt:lpstr>To collect</vt:lpstr>
      <vt:lpstr>"He's not here. Can I take a message?"  "No, that's OK. I'll ring back later</vt:lpstr>
      <vt:lpstr>To return a call phone</vt:lpstr>
      <vt:lpstr>Hundreds of people rang in to complain about his remarks.</vt:lpstr>
      <vt:lpstr>To phone a TV or radio station</vt:lpstr>
      <vt:lpstr>Be sure to tune in to next week's show.</vt:lpstr>
      <vt:lpstr>To choose a particular radio station.</vt:lpstr>
      <vt:lpstr>Maria always tunes out in the middle of her music lesson.</vt:lpstr>
      <vt:lpstr>To stop being attention to something</vt:lpstr>
      <vt:lpstr>Sam was sure he could bring them round to the deal.</vt:lpstr>
      <vt:lpstr>To convince someone your opinion is correct.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Lubna Mreish</dc:creator>
  <cp:lastModifiedBy>L.Mriesh</cp:lastModifiedBy>
  <cp:revision>6</cp:revision>
  <dcterms:created xsi:type="dcterms:W3CDTF">2020-04-05T07:59:45Z</dcterms:created>
  <dcterms:modified xsi:type="dcterms:W3CDTF">2021-03-22T06:18:37Z</dcterms:modified>
</cp:coreProperties>
</file>