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4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4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9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3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5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0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5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7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27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1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C8D49-4B00-4C1C-B3FB-5B6B3C89565A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2D8F9-5295-4D50-8CE4-C2D894BB0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9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مراجعة الدرس ص15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11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612" y="281354"/>
            <a:ext cx="9059594" cy="642893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4793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7237" y="306009"/>
            <a:ext cx="4097215" cy="359422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671" y="1863970"/>
            <a:ext cx="5219114" cy="465640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760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838" y="478302"/>
            <a:ext cx="8778240" cy="60631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216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مراجعة الدرس ص15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مراجعة الدرس ص15</dc:title>
  <dc:creator>Windows User</dc:creator>
  <cp:lastModifiedBy>Windows User</cp:lastModifiedBy>
  <cp:revision>1</cp:revision>
  <dcterms:created xsi:type="dcterms:W3CDTF">2021-03-05T18:19:28Z</dcterms:created>
  <dcterms:modified xsi:type="dcterms:W3CDTF">2021-03-05T18:19:39Z</dcterms:modified>
</cp:coreProperties>
</file>