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5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5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2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8D49-4B00-4C1C-B3FB-5B6B3C89565A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D8F9-5295-4D50-8CE4-C2D894BB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مراجعة الدرس ص15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1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12" y="281354"/>
            <a:ext cx="9059594" cy="642893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79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7237" y="306009"/>
            <a:ext cx="4097215" cy="359422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671" y="1863970"/>
            <a:ext cx="5219114" cy="46564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760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38" y="478302"/>
            <a:ext cx="8778240" cy="60631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16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مراجعة الدرس ص15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الدرس ص15</dc:title>
  <dc:creator>Windows User</dc:creator>
  <cp:lastModifiedBy>Windows User</cp:lastModifiedBy>
  <cp:revision>1</cp:revision>
  <dcterms:created xsi:type="dcterms:W3CDTF">2021-03-05T18:19:28Z</dcterms:created>
  <dcterms:modified xsi:type="dcterms:W3CDTF">2021-03-05T18:19:39Z</dcterms:modified>
</cp:coreProperties>
</file>