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7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021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01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1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4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1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0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9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3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538" y="1311811"/>
            <a:ext cx="8689976" cy="248998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ar-JO" sz="8000" dirty="0"/>
              <a:t>الأرصاد الجوية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JO" sz="7200" dirty="0">
                <a:cs typeface="+mj-cs"/>
              </a:rPr>
              <a:t> </a:t>
            </a:r>
            <a:r>
              <a:rPr lang="ar-JO" sz="7200" dirty="0">
                <a:solidFill>
                  <a:schemeClr val="tx1"/>
                </a:solidFill>
                <a:cs typeface="+mj-cs"/>
              </a:rPr>
              <a:t>الكتل والجبهات الهوائية</a:t>
            </a:r>
            <a:endParaRPr lang="en-US" sz="7200" dirty="0">
              <a:solidFill>
                <a:schemeClr val="tx1"/>
              </a:solidFill>
              <a:cs typeface="+mj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914401"/>
            <a:ext cx="9073661" cy="23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3424821"/>
            <a:ext cx="8693833" cy="23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844062" y="0"/>
            <a:ext cx="10649243" cy="4487594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  <a:cs typeface="+mj-cs"/>
              </a:rPr>
              <a:t>يؤدي التقاء الكتل الهوائية</a:t>
            </a:r>
          </a:p>
          <a:p>
            <a:pPr algn="ctr"/>
            <a:r>
              <a:rPr lang="ar-JO" sz="4000" dirty="0">
                <a:solidFill>
                  <a:schemeClr val="tx1"/>
                </a:solidFill>
                <a:cs typeface="+mj-cs"/>
              </a:rPr>
              <a:t>تشكل الغيوم</a:t>
            </a:r>
            <a:endParaRPr lang="en-US" sz="4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0678" y="4522763"/>
            <a:ext cx="5387925" cy="212422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تؤثر الكتل الهوائية في حالة الطقس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30794" y="4522763"/>
            <a:ext cx="4783015" cy="1575581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cs typeface="+mj-cs"/>
              </a:rPr>
              <a:t>تحدد الكتل الهوائية أنواع الجبهات الهوائية المتشكلة في منطقة ما</a:t>
            </a:r>
            <a:endParaRPr lang="en-US" sz="28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8989255" y="1"/>
            <a:ext cx="3202745" cy="2461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النشرة الجوية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7521527" y="3422405"/>
            <a:ext cx="4670473" cy="2321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tx1"/>
                </a:solidFill>
                <a:cs typeface="+mj-cs"/>
              </a:rPr>
              <a:t>كتلة هوائية دافئة</a:t>
            </a:r>
            <a:endParaRPr lang="en-US" sz="3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76" y="351692"/>
            <a:ext cx="3066554" cy="283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43" y="2236763"/>
            <a:ext cx="469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dirty="0">
                <a:cs typeface="+mj-cs"/>
              </a:rPr>
              <a:t>ما الكتلة الهوائية؟</a:t>
            </a:r>
            <a:endParaRPr lang="en-US" sz="40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234" y="3183253"/>
            <a:ext cx="478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cs typeface="+mj-cs"/>
              </a:rPr>
              <a:t>ما أنواعها؟</a:t>
            </a:r>
            <a:endParaRPr lang="en-US" sz="4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098" y="4262511"/>
            <a:ext cx="514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cs typeface="+mj-cs"/>
              </a:rPr>
              <a:t>كيف تؤثر في حالة الطقس؟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5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600">
              <a:srgbClr val="BBE0F0"/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471" y="661182"/>
            <a:ext cx="7512147" cy="97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661182"/>
            <a:ext cx="10156873" cy="17997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98806" y="2996418"/>
            <a:ext cx="10016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>
                <a:cs typeface="+mj-cs"/>
              </a:rPr>
              <a:t>تنتقل الكتل الهوائية من مكان الى آخر اعتمادًا على</a:t>
            </a:r>
            <a:endParaRPr lang="en-US" sz="4400" dirty="0">
              <a:cs typeface="+mj-cs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668087" y="3882684"/>
            <a:ext cx="4614202" cy="25603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  <a:cs typeface="+mj-cs"/>
              </a:rPr>
              <a:t>سرعة الرياح</a:t>
            </a:r>
            <a:endParaRPr lang="en-US" sz="4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98806" y="3765858"/>
            <a:ext cx="5078436" cy="30921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  <a:cs typeface="+mj-cs"/>
              </a:rPr>
              <a:t>أنظمة الضغط الجوي</a:t>
            </a:r>
            <a:endParaRPr lang="en-US" sz="4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34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6" y="182880"/>
            <a:ext cx="524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>
                <a:cs typeface="+mj-cs"/>
              </a:rPr>
              <a:t>أنواع الكتل الهوائية</a:t>
            </a:r>
            <a:endParaRPr lang="en-US" sz="3600" dirty="0">
              <a:cs typeface="+mj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231988" y="1082429"/>
            <a:ext cx="5725551" cy="27150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tx1"/>
                </a:solidFill>
                <a:cs typeface="+mj-cs"/>
              </a:rPr>
              <a:t>الكتل الهوائية 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 </a:t>
            </a:r>
            <a:r>
              <a:rPr lang="ar-JO" sz="3600" dirty="0">
                <a:solidFill>
                  <a:schemeClr val="tx1"/>
                </a:solidFill>
                <a:cs typeface="+mj-cs"/>
              </a:rPr>
              <a:t>المدارية القارية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696350" y="829211"/>
            <a:ext cx="5669280" cy="322150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tx1"/>
                </a:solidFill>
                <a:cs typeface="+mj-cs"/>
              </a:rPr>
              <a:t>الكتل الهوائية المدارية البحرية</a:t>
            </a:r>
            <a:endParaRPr lang="en-US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913206" y="4303930"/>
            <a:ext cx="4318782" cy="24305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tx1"/>
                </a:solidFill>
                <a:cs typeface="+mj-cs"/>
              </a:rPr>
              <a:t>الكتل الهوائية القطبية البحرية</a:t>
            </a:r>
            <a:endParaRPr lang="en-US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527409" y="3797493"/>
            <a:ext cx="4600136" cy="250483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  <a:cs typeface="+mj-cs"/>
              </a:rPr>
              <a:t>الكتل الهوائية القطبية القارية</a:t>
            </a:r>
            <a:endParaRPr lang="en-US" sz="4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76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1268" b="22853"/>
          <a:stretch/>
        </p:blipFill>
        <p:spPr>
          <a:xfrm>
            <a:off x="8975187" y="1415121"/>
            <a:ext cx="2546251" cy="19470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" y="2576584"/>
            <a:ext cx="8356210" cy="2793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15862" y="3973242"/>
            <a:ext cx="226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الكتاب ص12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6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1" y="295422"/>
            <a:ext cx="37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cs typeface="+mj-cs"/>
              </a:rPr>
              <a:t>الجبهات الهوائية</a:t>
            </a:r>
            <a:endParaRPr lang="en-US" sz="32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0952" y="1646230"/>
            <a:ext cx="3390314" cy="13082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جبهة هوائية دافئة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58" y="1653264"/>
            <a:ext cx="3573194" cy="12942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جبهة هوائية باردة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822" y="3134125"/>
            <a:ext cx="3838575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8" y="3265363"/>
            <a:ext cx="3843191" cy="3049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8357" y="1064735"/>
            <a:ext cx="3530990" cy="12356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جبهة هوائية مستقرة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9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3202633"/>
            <a:ext cx="8947051" cy="23541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52" y="1153551"/>
            <a:ext cx="4285664" cy="14489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65031" y="2879467"/>
            <a:ext cx="232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الكتاب ص 14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46" y="1665434"/>
            <a:ext cx="4906328" cy="481122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solidFill>
              <a:schemeClr val="accent1"/>
            </a:solidFill>
          </a:ln>
          <a:effectLst>
            <a:softEdge rad="190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30" y="409549"/>
            <a:ext cx="3548180" cy="12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86" y="1906100"/>
            <a:ext cx="6344529" cy="40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6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87</TotalTime>
  <Words>171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Droplet</vt:lpstr>
      <vt:lpstr>                                                                          الأرصاد الجوية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الأرصاد الجوية</dc:title>
  <dc:creator>Windows User</dc:creator>
  <cp:lastModifiedBy>M.Dababneh</cp:lastModifiedBy>
  <cp:revision>10</cp:revision>
  <dcterms:created xsi:type="dcterms:W3CDTF">2021-02-26T18:45:40Z</dcterms:created>
  <dcterms:modified xsi:type="dcterms:W3CDTF">2022-03-24T04:53:20Z</dcterms:modified>
</cp:coreProperties>
</file>