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36B4"/>
    <a:srgbClr val="E773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7398-A89E-44C2-9DB8-24ECED89C19C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E67EE-1D85-4005-89BA-135D034776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2.xml"/><Relationship Id="rId5" Type="http://schemas.openxmlformats.org/officeDocument/2006/relationships/slide" Target="slide8.xml"/><Relationship Id="rId10" Type="http://schemas.openxmlformats.org/officeDocument/2006/relationships/slide" Target="slide4.xml"/><Relationship Id="rId4" Type="http://schemas.openxmlformats.org/officeDocument/2006/relationships/slide" Target="slide6.xml"/><Relationship Id="rId9" Type="http://schemas.openxmlformats.org/officeDocument/2006/relationships/slide" Target="slid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slide" Target="slide2.xml"/><Relationship Id="rId12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7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762000"/>
            <a:ext cx="5943600" cy="3428999"/>
          </a:xfrm>
        </p:spPr>
        <p:txBody>
          <a:bodyPr>
            <a:normAutofit fontScale="90000"/>
          </a:bodyPr>
          <a:lstStyle/>
          <a:p>
            <a:r>
              <a:rPr lang="ar-JO" sz="4900" b="1" dirty="0" smtClean="0">
                <a:solidFill>
                  <a:srgbClr val="002060"/>
                </a:solidFill>
              </a:rPr>
              <a:t>مراجعة للدرسين 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b="1" dirty="0" smtClean="0">
                <a:solidFill>
                  <a:srgbClr val="C00000"/>
                </a:solidFill>
              </a:rPr>
              <a:t>الثالث: خلق الله الملائكة.</a:t>
            </a:r>
            <a:br>
              <a:rPr lang="ar-JO" b="1" dirty="0" smtClean="0">
                <a:solidFill>
                  <a:srgbClr val="C00000"/>
                </a:solidFill>
              </a:rPr>
            </a:br>
            <a:r>
              <a:rPr lang="ar-JO" b="1" dirty="0" smtClean="0">
                <a:solidFill>
                  <a:srgbClr val="C00000"/>
                </a:solidFill>
              </a:rPr>
              <a:t>الرابع: خلق الله الإنسان</a:t>
            </a:r>
            <a:r>
              <a:rPr lang="ar-JO" dirty="0" smtClean="0"/>
              <a:t>.</a:t>
            </a:r>
            <a:br>
              <a:rPr lang="ar-JO" dirty="0" smtClean="0"/>
            </a:br>
            <a:r>
              <a:rPr lang="ar-JO" b="1" dirty="0" smtClean="0">
                <a:solidFill>
                  <a:srgbClr val="002060"/>
                </a:solidFill>
              </a:rPr>
              <a:t>لمادة التربية الدينية المسيحية </a:t>
            </a:r>
            <a:br>
              <a:rPr lang="ar-JO" b="1" dirty="0" smtClean="0">
                <a:solidFill>
                  <a:srgbClr val="002060"/>
                </a:solidFill>
              </a:rPr>
            </a:br>
            <a:r>
              <a:rPr lang="ar-JO" b="1" dirty="0" smtClean="0">
                <a:solidFill>
                  <a:srgbClr val="002060"/>
                </a:solidFill>
              </a:rPr>
              <a:t>للصف الأول الأساسي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:\Users\Lenovo\AppData\Local\Microsoft\Windows\INetCache\IE\NZOUNRIG\lrg_Boy_Thinking_1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سؤال الصندوق البني</a:t>
            </a:r>
            <a:endParaRPr lang="en-US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4" name="Cube 3"/>
          <p:cNvSpPr/>
          <p:nvPr/>
        </p:nvSpPr>
        <p:spPr>
          <a:xfrm>
            <a:off x="1143000" y="533400"/>
            <a:ext cx="762000" cy="6858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</a:rPr>
              <a:t>خلق الله حواء من: _____________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667000"/>
            <a:ext cx="3276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أ. من ضِلع آدم.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886200"/>
            <a:ext cx="3276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hlinkClick r:id="rId3" action="ppaction://hlinksldjump"/>
              </a:rPr>
              <a:t>ج</a:t>
            </a:r>
            <a:r>
              <a:rPr lang="ar-JO" sz="4000" b="1" dirty="0" smtClean="0">
                <a:hlinkClick r:id="rId3" action="ppaction://hlinksldjump"/>
              </a:rPr>
              <a:t>. من قَدَم آدم.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667000"/>
            <a:ext cx="3276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hlinkClick r:id="rId3" action="ppaction://hlinksldjump"/>
              </a:rPr>
              <a:t>ب</a:t>
            </a:r>
            <a:r>
              <a:rPr lang="ar-JO" sz="4000" b="1" dirty="0" smtClean="0">
                <a:hlinkClick r:id="rId3" action="ppaction://hlinksldjump"/>
              </a:rPr>
              <a:t>. من رأس آدم.</a:t>
            </a:r>
            <a:endParaRPr lang="en-US" sz="40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7E36B4"/>
                </a:solidFill>
                <a:cs typeface="+mn-cs"/>
              </a:rPr>
              <a:t>سؤال الصندوق البنفسجي</a:t>
            </a:r>
            <a:endParaRPr lang="en-US" b="1" dirty="0">
              <a:solidFill>
                <a:srgbClr val="7E36B4"/>
              </a:solidFill>
              <a:cs typeface="+mn-cs"/>
            </a:endParaRPr>
          </a:p>
        </p:txBody>
      </p:sp>
      <p:sp>
        <p:nvSpPr>
          <p:cNvPr id="4" name="Cube 3">
            <a:hlinkClick r:id="rId2" action="ppaction://hlinksldjump"/>
          </p:cNvPr>
          <p:cNvSpPr/>
          <p:nvPr/>
        </p:nvSpPr>
        <p:spPr>
          <a:xfrm>
            <a:off x="685800" y="457200"/>
            <a:ext cx="762000" cy="685800"/>
          </a:xfrm>
          <a:prstGeom prst="cube">
            <a:avLst/>
          </a:prstGeom>
          <a:solidFill>
            <a:srgbClr val="7E36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1752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</a:rPr>
              <a:t>بِماذا مَيَّزَ الله الإنسان عن بقية المخلوقات؟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819400"/>
            <a:ext cx="2895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3" action="ppaction://hlinksldjump"/>
              </a:rPr>
              <a:t>أ. في جسمه.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4038600"/>
            <a:ext cx="2895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hlinkClick r:id="rId4" action="ppaction://hlinksldjump"/>
              </a:rPr>
              <a:t>ج</a:t>
            </a:r>
            <a:r>
              <a:rPr lang="ar-JO" sz="4000" b="1" dirty="0" smtClean="0">
                <a:hlinkClick r:id="rId4" action="ppaction://hlinksldjump"/>
              </a:rPr>
              <a:t>. في عقله.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819400"/>
            <a:ext cx="2895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hlinkClick r:id="rId3" action="ppaction://hlinksldjump"/>
              </a:rPr>
              <a:t>ب</a:t>
            </a:r>
            <a:r>
              <a:rPr lang="ar-JO" sz="4000" b="1" dirty="0" smtClean="0">
                <a:hlinkClick r:id="rId3" action="ppaction://hlinksldjump"/>
              </a:rPr>
              <a:t>. في حواسه .</a:t>
            </a:r>
            <a:endParaRPr lang="en-US" sz="40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5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cs typeface="+mn-cs"/>
              </a:rPr>
              <a:t>حاول مرة أخرى</a:t>
            </a:r>
            <a:endParaRPr lang="en-US" b="1" dirty="0">
              <a:cs typeface="+mn-cs"/>
            </a:endParaRPr>
          </a:p>
        </p:txBody>
      </p:sp>
      <p:pic>
        <p:nvPicPr>
          <p:cNvPr id="4" name="Picture 3" descr="C:\Users\Lenovo\OneDrive\Desktop\تحضير ريم 2020\صور الدروس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52600"/>
            <a:ext cx="4558554" cy="3764959"/>
          </a:xfrm>
          <a:prstGeom prst="rect">
            <a:avLst/>
          </a:prstGeom>
          <a:noFill/>
        </p:spPr>
      </p:pic>
      <p:sp>
        <p:nvSpPr>
          <p:cNvPr id="6" name="Cube 5">
            <a:hlinkClick r:id="rId3" action="ppaction://hlinksldjump"/>
          </p:cNvPr>
          <p:cNvSpPr/>
          <p:nvPr/>
        </p:nvSpPr>
        <p:spPr>
          <a:xfrm>
            <a:off x="7772400" y="1066800"/>
            <a:ext cx="762000" cy="6858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hlinkClick r:id="rId4" action="ppaction://hlinksldjump"/>
          </p:cNvPr>
          <p:cNvSpPr/>
          <p:nvPr/>
        </p:nvSpPr>
        <p:spPr>
          <a:xfrm>
            <a:off x="7772400" y="2209800"/>
            <a:ext cx="762000" cy="685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hlinkClick r:id="rId5" action="ppaction://hlinksldjump"/>
          </p:cNvPr>
          <p:cNvSpPr/>
          <p:nvPr/>
        </p:nvSpPr>
        <p:spPr>
          <a:xfrm>
            <a:off x="7772400" y="3276600"/>
            <a:ext cx="762000" cy="6858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>
            <a:hlinkClick r:id="rId6" action="ppaction://hlinksldjump"/>
          </p:cNvPr>
          <p:cNvSpPr/>
          <p:nvPr/>
        </p:nvSpPr>
        <p:spPr>
          <a:xfrm>
            <a:off x="381000" y="4724400"/>
            <a:ext cx="762000" cy="68580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>
            <a:hlinkClick r:id="rId7" action="ppaction://hlinksldjump"/>
          </p:cNvPr>
          <p:cNvSpPr/>
          <p:nvPr/>
        </p:nvSpPr>
        <p:spPr>
          <a:xfrm>
            <a:off x="609600" y="1295400"/>
            <a:ext cx="762000" cy="685800"/>
          </a:xfrm>
          <a:prstGeom prst="cube">
            <a:avLst/>
          </a:prstGeom>
          <a:solidFill>
            <a:srgbClr val="E773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hlinkClick r:id="rId8" action="ppaction://hlinksldjump"/>
          </p:cNvPr>
          <p:cNvSpPr/>
          <p:nvPr/>
        </p:nvSpPr>
        <p:spPr>
          <a:xfrm>
            <a:off x="457200" y="3581400"/>
            <a:ext cx="762000" cy="685800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hlinkClick r:id="rId9" action="ppaction://hlinksldjump"/>
          </p:cNvPr>
          <p:cNvSpPr/>
          <p:nvPr/>
        </p:nvSpPr>
        <p:spPr>
          <a:xfrm>
            <a:off x="7772400" y="4267200"/>
            <a:ext cx="762000" cy="6858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hlinkClick r:id="rId10" action="ppaction://hlinksldjump"/>
          </p:cNvPr>
          <p:cNvSpPr/>
          <p:nvPr/>
        </p:nvSpPr>
        <p:spPr>
          <a:xfrm>
            <a:off x="533400" y="2438400"/>
            <a:ext cx="762000" cy="685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ction Button: Home 18">
            <a:hlinkClick r:id="rId11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>
            <a:hlinkClick r:id="rId12" action="ppaction://hlinksldjump"/>
          </p:cNvPr>
          <p:cNvSpPr/>
          <p:nvPr/>
        </p:nvSpPr>
        <p:spPr>
          <a:xfrm>
            <a:off x="7772400" y="5257800"/>
            <a:ext cx="762000" cy="685800"/>
          </a:xfrm>
          <a:prstGeom prst="cube">
            <a:avLst/>
          </a:prstGeom>
          <a:solidFill>
            <a:srgbClr val="7E36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cs typeface="+mn-cs"/>
              </a:rPr>
              <a:t>إجابة صحيحة</a:t>
            </a:r>
            <a:endParaRPr lang="en-US" b="1" dirty="0">
              <a:cs typeface="+mn-cs"/>
            </a:endParaRPr>
          </a:p>
        </p:txBody>
      </p:sp>
      <p:pic>
        <p:nvPicPr>
          <p:cNvPr id="4" name="Picture 3" descr="C:\Users\Lenovo\OneDrive\Desktop\تحضير ريم 2020\صور الدروس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371600"/>
            <a:ext cx="5029200" cy="4226773"/>
          </a:xfrm>
          <a:prstGeom prst="rect">
            <a:avLst/>
          </a:prstGeom>
          <a:noFill/>
        </p:spPr>
      </p:pic>
      <p:sp>
        <p:nvSpPr>
          <p:cNvPr id="9" name="Cube 8">
            <a:hlinkClick r:id="rId3" action="ppaction://hlinksldjump"/>
          </p:cNvPr>
          <p:cNvSpPr/>
          <p:nvPr/>
        </p:nvSpPr>
        <p:spPr>
          <a:xfrm>
            <a:off x="381000" y="4724400"/>
            <a:ext cx="762000" cy="68580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>
            <a:hlinkClick r:id="rId4" action="ppaction://hlinksldjump"/>
          </p:cNvPr>
          <p:cNvSpPr/>
          <p:nvPr/>
        </p:nvSpPr>
        <p:spPr>
          <a:xfrm>
            <a:off x="609600" y="1295400"/>
            <a:ext cx="762000" cy="685800"/>
          </a:xfrm>
          <a:prstGeom prst="cube">
            <a:avLst/>
          </a:prstGeom>
          <a:solidFill>
            <a:srgbClr val="E773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hlinkClick r:id="rId5" action="ppaction://hlinksldjump"/>
          </p:cNvPr>
          <p:cNvSpPr/>
          <p:nvPr/>
        </p:nvSpPr>
        <p:spPr>
          <a:xfrm>
            <a:off x="457200" y="3581400"/>
            <a:ext cx="762000" cy="685800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>
            <a:hlinkClick r:id="rId6" action="ppaction://hlinksldjump"/>
          </p:cNvPr>
          <p:cNvSpPr/>
          <p:nvPr/>
        </p:nvSpPr>
        <p:spPr>
          <a:xfrm>
            <a:off x="533400" y="2438400"/>
            <a:ext cx="762000" cy="685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rId7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>
            <a:hlinkClick r:id="rId8" action="ppaction://hlinksldjump"/>
          </p:cNvPr>
          <p:cNvSpPr/>
          <p:nvPr/>
        </p:nvSpPr>
        <p:spPr>
          <a:xfrm>
            <a:off x="7772400" y="1066800"/>
            <a:ext cx="762000" cy="6858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>
            <a:hlinkClick r:id="rId9" action="ppaction://hlinksldjump"/>
          </p:cNvPr>
          <p:cNvSpPr/>
          <p:nvPr/>
        </p:nvSpPr>
        <p:spPr>
          <a:xfrm>
            <a:off x="7772400" y="2209800"/>
            <a:ext cx="762000" cy="685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hlinkClick r:id="rId10" action="ppaction://hlinksldjump"/>
          </p:cNvPr>
          <p:cNvSpPr/>
          <p:nvPr/>
        </p:nvSpPr>
        <p:spPr>
          <a:xfrm>
            <a:off x="7772400" y="3276600"/>
            <a:ext cx="762000" cy="6858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hlinkClick r:id="rId11" action="ppaction://hlinksldjump"/>
          </p:cNvPr>
          <p:cNvSpPr/>
          <p:nvPr/>
        </p:nvSpPr>
        <p:spPr>
          <a:xfrm>
            <a:off x="7772400" y="4267200"/>
            <a:ext cx="762000" cy="6858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hlinkClick r:id="rId12" action="ppaction://hlinksldjump"/>
          </p:cNvPr>
          <p:cNvSpPr/>
          <p:nvPr/>
        </p:nvSpPr>
        <p:spPr>
          <a:xfrm>
            <a:off x="7772400" y="5257800"/>
            <a:ext cx="762000" cy="685800"/>
          </a:xfrm>
          <a:prstGeom prst="cube">
            <a:avLst/>
          </a:prstGeom>
          <a:solidFill>
            <a:srgbClr val="7E36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B050"/>
                </a:solidFill>
                <a:cs typeface="+mn-cs"/>
              </a:rPr>
              <a:t>اختار الصندوق لتعرف سؤالك.</a:t>
            </a:r>
            <a:endParaRPr lang="en-US" b="1" dirty="0">
              <a:solidFill>
                <a:srgbClr val="00B050"/>
              </a:solidFill>
              <a:cs typeface="+mn-cs"/>
            </a:endParaRPr>
          </a:p>
        </p:txBody>
      </p:sp>
      <p:pic>
        <p:nvPicPr>
          <p:cNvPr id="2050" name="Picture 2" descr="C:\Users\Lenovo\OneDriv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6171340" cy="2934226"/>
          </a:xfrm>
          <a:prstGeom prst="rect">
            <a:avLst/>
          </a:prstGeom>
          <a:noFill/>
        </p:spPr>
      </p:pic>
      <p:sp>
        <p:nvSpPr>
          <p:cNvPr id="5" name="Cube 4">
            <a:hlinkClick r:id="rId3" action="ppaction://hlinksldjump"/>
          </p:cNvPr>
          <p:cNvSpPr/>
          <p:nvPr/>
        </p:nvSpPr>
        <p:spPr>
          <a:xfrm>
            <a:off x="457200" y="3276600"/>
            <a:ext cx="762000" cy="6858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>
            <a:hlinkClick r:id="rId4" action="ppaction://hlinksldjump"/>
          </p:cNvPr>
          <p:cNvSpPr/>
          <p:nvPr/>
        </p:nvSpPr>
        <p:spPr>
          <a:xfrm>
            <a:off x="762000" y="4267200"/>
            <a:ext cx="762000" cy="685800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hlinkClick r:id="rId5" action="ppaction://hlinksldjump"/>
          </p:cNvPr>
          <p:cNvSpPr/>
          <p:nvPr/>
        </p:nvSpPr>
        <p:spPr>
          <a:xfrm>
            <a:off x="3657600" y="4572000"/>
            <a:ext cx="762000" cy="685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hlinkClick r:id="rId6" action="ppaction://hlinksldjump"/>
          </p:cNvPr>
          <p:cNvSpPr/>
          <p:nvPr/>
        </p:nvSpPr>
        <p:spPr>
          <a:xfrm>
            <a:off x="6629400" y="4343400"/>
            <a:ext cx="762000" cy="6858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hlinkClick r:id="rId7" action="ppaction://hlinksldjump"/>
          </p:cNvPr>
          <p:cNvSpPr/>
          <p:nvPr/>
        </p:nvSpPr>
        <p:spPr>
          <a:xfrm>
            <a:off x="7543800" y="3352800"/>
            <a:ext cx="762000" cy="685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>
            <a:hlinkClick r:id="rId8" action="ppaction://hlinksldjump"/>
          </p:cNvPr>
          <p:cNvSpPr/>
          <p:nvPr/>
        </p:nvSpPr>
        <p:spPr>
          <a:xfrm>
            <a:off x="7924800" y="2286000"/>
            <a:ext cx="762000" cy="6858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hlinkClick r:id="rId9" action="ppaction://hlinksldjump"/>
          </p:cNvPr>
          <p:cNvSpPr/>
          <p:nvPr/>
        </p:nvSpPr>
        <p:spPr>
          <a:xfrm>
            <a:off x="5105400" y="4495800"/>
            <a:ext cx="762000" cy="68580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>
            <a:hlinkClick r:id="rId10" action="ppaction://hlinksldjump"/>
          </p:cNvPr>
          <p:cNvSpPr/>
          <p:nvPr/>
        </p:nvSpPr>
        <p:spPr>
          <a:xfrm>
            <a:off x="533400" y="1981200"/>
            <a:ext cx="762000" cy="685800"/>
          </a:xfrm>
          <a:prstGeom prst="cube">
            <a:avLst/>
          </a:prstGeom>
          <a:solidFill>
            <a:srgbClr val="E773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>
            <a:hlinkClick r:id="rId11" action="ppaction://hlinksldjump"/>
          </p:cNvPr>
          <p:cNvSpPr/>
          <p:nvPr/>
        </p:nvSpPr>
        <p:spPr>
          <a:xfrm>
            <a:off x="2286000" y="4495800"/>
            <a:ext cx="762000" cy="685800"/>
          </a:xfrm>
          <a:prstGeom prst="cube">
            <a:avLst/>
          </a:prstGeom>
          <a:solidFill>
            <a:srgbClr val="7E36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  <a:cs typeface="+mn-cs"/>
              </a:rPr>
              <a:t>سؤال الصندوق الأحمر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066800" y="533400"/>
            <a:ext cx="762000" cy="6858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5240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 smtClean="0">
                <a:solidFill>
                  <a:srgbClr val="002060"/>
                </a:solidFill>
              </a:rPr>
              <a:t>لماذا خلق الله الملائكة؟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Lenovo\OneDrive\Desktop\images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2062853" cy="28003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2667000"/>
            <a:ext cx="5486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3" action="ppaction://hlinksldjump"/>
              </a:rPr>
              <a:t>أ. لِيُسَبحوا الله ويعملوا بإرادته.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495800"/>
            <a:ext cx="5486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4" action="ppaction://hlinksldjump"/>
              </a:rPr>
              <a:t>ج. لِيُزينوا السماء.  </a:t>
            </a:r>
            <a:r>
              <a:rPr lang="ar-JO" sz="4000" b="1" dirty="0" smtClean="0"/>
              <a:t>             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3581400"/>
            <a:ext cx="5486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4" action="ppaction://hlinksldjump"/>
              </a:rPr>
              <a:t>ب. لِيطيروا في السماء.          </a:t>
            </a:r>
            <a:endParaRPr lang="en-US" sz="4000" b="1" dirty="0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Home 12">
            <a:hlinkClick r:id="rId5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cs typeface="+mn-cs"/>
              </a:rPr>
              <a:t>سؤال الصندوق الأبيض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990600" y="457200"/>
            <a:ext cx="762000" cy="685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861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</a:rPr>
              <a:t>املأ الفراغ بالكلمة المناسبة:</a:t>
            </a:r>
          </a:p>
          <a:p>
            <a:pPr algn="ctr"/>
            <a:endParaRPr lang="ar-JO" sz="4000" b="1" dirty="0" smtClean="0">
              <a:solidFill>
                <a:srgbClr val="002060"/>
              </a:solidFill>
            </a:endParaRPr>
          </a:p>
          <a:p>
            <a:pPr algn="ctr"/>
            <a:r>
              <a:rPr lang="ar-JO" sz="3600" b="1" dirty="0" smtClean="0">
                <a:solidFill>
                  <a:srgbClr val="C00000"/>
                </a:solidFill>
              </a:rPr>
              <a:t>يُوْصي __________ بِكَ ليحرسوك في جميع طرقك.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4114800"/>
            <a:ext cx="2209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أ. تلاميذه.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114800"/>
            <a:ext cx="2209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ج. أنبياءه.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114800"/>
            <a:ext cx="2209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3" action="ppaction://hlinksldjump"/>
              </a:rPr>
              <a:t>ب. ملائِكته.</a:t>
            </a:r>
            <a:endParaRPr lang="en-US" sz="40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B050"/>
                </a:solidFill>
                <a:cs typeface="+mn-cs"/>
              </a:rPr>
              <a:t>سؤال الصندوق الأخضر </a:t>
            </a:r>
            <a:endParaRPr lang="en-US" b="1" dirty="0">
              <a:solidFill>
                <a:srgbClr val="00B050"/>
              </a:solidFill>
              <a:cs typeface="+mn-cs"/>
            </a:endParaRPr>
          </a:p>
        </p:txBody>
      </p:sp>
      <p:sp>
        <p:nvSpPr>
          <p:cNvPr id="4" name="Cube 3"/>
          <p:cNvSpPr/>
          <p:nvPr/>
        </p:nvSpPr>
        <p:spPr>
          <a:xfrm>
            <a:off x="1143000" y="381000"/>
            <a:ext cx="762000" cy="68580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</a:rPr>
              <a:t>أيٌّ من الأسماء الآتية يُعتبر من أسماء الملائكة؟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2743200"/>
            <a:ext cx="2133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أ. هابيل.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3886200"/>
            <a:ext cx="2514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3" action="ppaction://hlinksldjump"/>
              </a:rPr>
              <a:t>ج. جبرائيل.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2667000"/>
            <a:ext cx="2438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ب. إسماعيل.</a:t>
            </a:r>
            <a:endParaRPr lang="en-US" sz="40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70C0"/>
                </a:solidFill>
                <a:cs typeface="+mn-cs"/>
              </a:rPr>
              <a:t>سؤال الصندوق الأزرق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990600" y="457200"/>
            <a:ext cx="762000" cy="685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17526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 smtClean="0">
                <a:solidFill>
                  <a:srgbClr val="002060"/>
                </a:solidFill>
              </a:rPr>
              <a:t>ما معنى كلمة ملاك؟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895600"/>
            <a:ext cx="2362200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 smtClean="0">
                <a:hlinkClick r:id="rId2" action="ppaction://hlinksldjump"/>
              </a:rPr>
              <a:t>أ. مُرْسَل.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114800"/>
            <a:ext cx="2362200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 smtClean="0">
                <a:hlinkClick r:id="rId3" action="ppaction://hlinksldjump"/>
              </a:rPr>
              <a:t>ج. خادم.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895600"/>
            <a:ext cx="2362200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 smtClean="0">
                <a:hlinkClick r:id="rId3" action="ppaction://hlinksldjump"/>
              </a:rPr>
              <a:t>ب. مُنْزَل.</a:t>
            </a:r>
            <a:endParaRPr lang="en-US" sz="44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cs typeface="+mn-cs"/>
              </a:rPr>
              <a:t>سؤال الصندوق الأسود</a:t>
            </a:r>
            <a:endParaRPr lang="en-US" b="1" dirty="0">
              <a:cs typeface="+mn-cs"/>
            </a:endParaRPr>
          </a:p>
        </p:txBody>
      </p:sp>
      <p:sp>
        <p:nvSpPr>
          <p:cNvPr id="4" name="Cube 3"/>
          <p:cNvSpPr/>
          <p:nvPr/>
        </p:nvSpPr>
        <p:spPr>
          <a:xfrm>
            <a:off x="1066800" y="381000"/>
            <a:ext cx="762000" cy="685800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600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solidFill>
                  <a:srgbClr val="002060"/>
                </a:solidFill>
              </a:rPr>
              <a:t>ما اسم الملاك الذي بَشَّر مريم العذراء؟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438400"/>
            <a:ext cx="2514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أ. روفائيل.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4419600"/>
            <a:ext cx="2514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3" action="ppaction://hlinksldjump"/>
              </a:rPr>
              <a:t>ج. جبرائيل.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3429000"/>
            <a:ext cx="25146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ب. ميخائيل.</a:t>
            </a:r>
            <a:endParaRPr lang="en-US" sz="40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Lenovo\OneDrive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360839"/>
            <a:ext cx="3505200" cy="2831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FF00"/>
                </a:solidFill>
                <a:cs typeface="+mn-cs"/>
              </a:rPr>
              <a:t>سؤال الصندوق الأصفر</a:t>
            </a:r>
            <a:endParaRPr lang="en-US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4" name="Cube 3"/>
          <p:cNvSpPr/>
          <p:nvPr/>
        </p:nvSpPr>
        <p:spPr>
          <a:xfrm>
            <a:off x="1143000" y="457200"/>
            <a:ext cx="762000" cy="6858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6764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 smtClean="0">
                <a:solidFill>
                  <a:srgbClr val="002060"/>
                </a:solidFill>
              </a:rPr>
              <a:t>مِمَّا خلق الله الإنسان؟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819400"/>
            <a:ext cx="2590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أ. من اللحم.</a:t>
            </a:r>
            <a:r>
              <a:rPr lang="ar-JO" sz="4000" b="1" dirty="0" smtClean="0"/>
              <a:t> 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3962400"/>
            <a:ext cx="2590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hlinkClick r:id="rId3" action="ppaction://hlinksldjump"/>
              </a:rPr>
              <a:t>ج</a:t>
            </a:r>
            <a:r>
              <a:rPr lang="ar-JO" sz="4000" b="1" dirty="0" smtClean="0">
                <a:hlinkClick r:id="rId3" action="ppaction://hlinksldjump"/>
              </a:rPr>
              <a:t>. من التراب. 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2819400"/>
            <a:ext cx="2590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hlinkClick r:id="rId2" action="ppaction://hlinksldjump"/>
              </a:rPr>
              <a:t>ب</a:t>
            </a:r>
            <a:r>
              <a:rPr lang="ar-JO" sz="4000" b="1" dirty="0" smtClean="0">
                <a:hlinkClick r:id="rId2" action="ppaction://hlinksldjump"/>
              </a:rPr>
              <a:t>. من الطين.</a:t>
            </a:r>
            <a:r>
              <a:rPr lang="ar-JO" sz="4000" b="1" dirty="0" smtClean="0"/>
              <a:t> </a:t>
            </a:r>
            <a:endParaRPr lang="en-US" sz="4000" b="1" dirty="0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E773DF"/>
                </a:solidFill>
                <a:cs typeface="+mn-cs"/>
              </a:rPr>
              <a:t>سؤال الصندوق الوردي </a:t>
            </a:r>
            <a:endParaRPr lang="en-US" b="1" dirty="0">
              <a:solidFill>
                <a:srgbClr val="E773DF"/>
              </a:solidFill>
              <a:cs typeface="+mn-cs"/>
            </a:endParaRPr>
          </a:p>
        </p:txBody>
      </p:sp>
      <p:sp>
        <p:nvSpPr>
          <p:cNvPr id="4" name="Cube 3"/>
          <p:cNvSpPr/>
          <p:nvPr/>
        </p:nvSpPr>
        <p:spPr>
          <a:xfrm>
            <a:off x="1066800" y="457200"/>
            <a:ext cx="762000" cy="685800"/>
          </a:xfrm>
          <a:prstGeom prst="cube">
            <a:avLst/>
          </a:prstGeom>
          <a:solidFill>
            <a:srgbClr val="E773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17526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400" b="1" dirty="0" smtClean="0">
                <a:solidFill>
                  <a:srgbClr val="002060"/>
                </a:solidFill>
              </a:rPr>
              <a:t>ما اسم الإنسان الأول؟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743200"/>
            <a:ext cx="2057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أ. قايين.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886200"/>
            <a:ext cx="2057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2" action="ppaction://hlinksldjump"/>
              </a:rPr>
              <a:t>ج. هابيل.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2743200"/>
            <a:ext cx="20574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 smtClean="0">
                <a:hlinkClick r:id="rId3" action="ppaction://hlinksldjump"/>
              </a:rPr>
              <a:t>ب. آدم.</a:t>
            </a:r>
            <a:endParaRPr lang="en-US" sz="4000" b="1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467600" y="6019800"/>
            <a:ext cx="10668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457200" y="5943600"/>
            <a:ext cx="1066800" cy="533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4038600" y="5943600"/>
            <a:ext cx="990600" cy="609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229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مراجعة للدرسين  الثالث: خلق الله الملائكة. الرابع: خلق الله الإنسان. لمادة التربية الدينية المسيحية  للصف الأول الأساسي </vt:lpstr>
      <vt:lpstr>اختار الصندوق لتعرف سؤالك.</vt:lpstr>
      <vt:lpstr>سؤال الصندوق الأحمر </vt:lpstr>
      <vt:lpstr>سؤال الصندوق الأبيض </vt:lpstr>
      <vt:lpstr>سؤال الصندوق الأخضر </vt:lpstr>
      <vt:lpstr>سؤال الصندوق الأزرق </vt:lpstr>
      <vt:lpstr>سؤال الصندوق الأسود</vt:lpstr>
      <vt:lpstr>سؤال الصندوق الأصفر</vt:lpstr>
      <vt:lpstr>سؤال الصندوق الوردي </vt:lpstr>
      <vt:lpstr>سؤال الصندوق البني</vt:lpstr>
      <vt:lpstr>سؤال الصندوق البنفسجي</vt:lpstr>
      <vt:lpstr>حاول مرة أخرى</vt:lpstr>
      <vt:lpstr>إجابة صحيحة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للدرسين  الثالث: خلق الله الملائكة. الرابع: خلق الله الإنسان. لمادة التربية الدينية المسيحية  للصف الأول الأساسي</dc:title>
  <dc:creator>Lenovo</dc:creator>
  <cp:lastModifiedBy>Lenovo</cp:lastModifiedBy>
  <cp:revision>12</cp:revision>
  <dcterms:created xsi:type="dcterms:W3CDTF">2021-01-24T13:45:22Z</dcterms:created>
  <dcterms:modified xsi:type="dcterms:W3CDTF">2021-01-24T15:41:01Z</dcterms:modified>
</cp:coreProperties>
</file>