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36B4"/>
    <a:srgbClr val="E773D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E7398-A89E-44C2-9DB8-24ECED89C19C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E67EE-1D85-4005-89BA-135D034776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E7398-A89E-44C2-9DB8-24ECED89C19C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E67EE-1D85-4005-89BA-135D034776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E7398-A89E-44C2-9DB8-24ECED89C19C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E67EE-1D85-4005-89BA-135D034776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E7398-A89E-44C2-9DB8-24ECED89C19C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E67EE-1D85-4005-89BA-135D034776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E7398-A89E-44C2-9DB8-24ECED89C19C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E67EE-1D85-4005-89BA-135D034776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E7398-A89E-44C2-9DB8-24ECED89C19C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E67EE-1D85-4005-89BA-135D034776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E7398-A89E-44C2-9DB8-24ECED89C19C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E67EE-1D85-4005-89BA-135D034776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E7398-A89E-44C2-9DB8-24ECED89C19C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E67EE-1D85-4005-89BA-135D034776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E7398-A89E-44C2-9DB8-24ECED89C19C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E67EE-1D85-4005-89BA-135D034776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E7398-A89E-44C2-9DB8-24ECED89C19C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E67EE-1D85-4005-89BA-135D034776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E7398-A89E-44C2-9DB8-24ECED89C19C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E67EE-1D85-4005-89BA-135D034776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E7398-A89E-44C2-9DB8-24ECED89C19C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E67EE-1D85-4005-89BA-135D034776C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slide" Target="slide3.xml"/><Relationship Id="rId7" Type="http://schemas.openxmlformats.org/officeDocument/2006/relationships/slide" Target="slide9.xml"/><Relationship Id="rId12" Type="http://schemas.openxmlformats.org/officeDocument/2006/relationships/slide" Target="slide1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11" Type="http://schemas.openxmlformats.org/officeDocument/2006/relationships/slide" Target="slide2.xml"/><Relationship Id="rId5" Type="http://schemas.openxmlformats.org/officeDocument/2006/relationships/slide" Target="slide8.xml"/><Relationship Id="rId10" Type="http://schemas.openxmlformats.org/officeDocument/2006/relationships/slide" Target="slide4.xml"/><Relationship Id="rId4" Type="http://schemas.openxmlformats.org/officeDocument/2006/relationships/slide" Target="slide6.xml"/><Relationship Id="rId9" Type="http://schemas.openxmlformats.org/officeDocument/2006/relationships/slide" Target="slide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slide" Target="slide5.xml"/><Relationship Id="rId7" Type="http://schemas.openxmlformats.org/officeDocument/2006/relationships/slide" Target="slide2.xml"/><Relationship Id="rId12" Type="http://schemas.openxmlformats.org/officeDocument/2006/relationships/slide" Target="slide1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11" Type="http://schemas.openxmlformats.org/officeDocument/2006/relationships/slide" Target="slide10.xml"/><Relationship Id="rId5" Type="http://schemas.openxmlformats.org/officeDocument/2006/relationships/slide" Target="slide7.xml"/><Relationship Id="rId10" Type="http://schemas.openxmlformats.org/officeDocument/2006/relationships/slide" Target="slide8.xml"/><Relationship Id="rId4" Type="http://schemas.openxmlformats.org/officeDocument/2006/relationships/slide" Target="slide9.xml"/><Relationship Id="rId9" Type="http://schemas.openxmlformats.org/officeDocument/2006/relationships/slide" Target="slide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slide" Target="slide10.xml"/><Relationship Id="rId7" Type="http://schemas.openxmlformats.org/officeDocument/2006/relationships/slide" Target="slide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11" Type="http://schemas.openxmlformats.org/officeDocument/2006/relationships/slide" Target="slide11.xml"/><Relationship Id="rId5" Type="http://schemas.openxmlformats.org/officeDocument/2006/relationships/slide" Target="slide4.xml"/><Relationship Id="rId10" Type="http://schemas.openxmlformats.org/officeDocument/2006/relationships/slide" Target="slide9.xml"/><Relationship Id="rId4" Type="http://schemas.openxmlformats.org/officeDocument/2006/relationships/slide" Target="slide7.xml"/><Relationship Id="rId9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762000"/>
            <a:ext cx="5943600" cy="3428999"/>
          </a:xfrm>
        </p:spPr>
        <p:txBody>
          <a:bodyPr>
            <a:normAutofit fontScale="90000"/>
          </a:bodyPr>
          <a:lstStyle/>
          <a:p>
            <a:r>
              <a:rPr lang="ar-JO" sz="4900" b="1" dirty="0" smtClean="0">
                <a:solidFill>
                  <a:srgbClr val="002060"/>
                </a:solidFill>
              </a:rPr>
              <a:t>مراجعة للدرسين </a:t>
            </a:r>
            <a:r>
              <a:rPr lang="ar-JO" dirty="0" smtClean="0"/>
              <a:t/>
            </a:r>
            <a:br>
              <a:rPr lang="ar-JO" dirty="0" smtClean="0"/>
            </a:br>
            <a:r>
              <a:rPr lang="ar-JO" b="1" dirty="0" smtClean="0">
                <a:solidFill>
                  <a:srgbClr val="C00000"/>
                </a:solidFill>
              </a:rPr>
              <a:t>الثالث: خلق الله الملائكة.</a:t>
            </a:r>
            <a:br>
              <a:rPr lang="ar-JO" b="1" dirty="0" smtClean="0">
                <a:solidFill>
                  <a:srgbClr val="C00000"/>
                </a:solidFill>
              </a:rPr>
            </a:br>
            <a:r>
              <a:rPr lang="ar-JO" b="1" dirty="0" smtClean="0">
                <a:solidFill>
                  <a:srgbClr val="C00000"/>
                </a:solidFill>
              </a:rPr>
              <a:t>الرابع: خلق الله الإنسان</a:t>
            </a:r>
            <a:r>
              <a:rPr lang="ar-JO" dirty="0" smtClean="0"/>
              <a:t>.</a:t>
            </a:r>
            <a:br>
              <a:rPr lang="ar-JO" dirty="0" smtClean="0"/>
            </a:br>
            <a:r>
              <a:rPr lang="ar-JO" b="1" dirty="0" smtClean="0">
                <a:solidFill>
                  <a:srgbClr val="002060"/>
                </a:solidFill>
              </a:rPr>
              <a:t>لمادة التربية الدينية المسيحية </a:t>
            </a:r>
            <a:br>
              <a:rPr lang="ar-JO" b="1" dirty="0" smtClean="0">
                <a:solidFill>
                  <a:srgbClr val="002060"/>
                </a:solidFill>
              </a:rPr>
            </a:br>
            <a:r>
              <a:rPr lang="ar-JO" b="1" dirty="0" smtClean="0">
                <a:solidFill>
                  <a:srgbClr val="002060"/>
                </a:solidFill>
              </a:rPr>
              <a:t>للصف الأول الأساسي 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5" name="Action Button: Forward or Next 4">
            <a:hlinkClick r:id="" action="ppaction://hlinkshowjump?jump=nextslide" highlightClick="1"/>
          </p:cNvPr>
          <p:cNvSpPr/>
          <p:nvPr/>
        </p:nvSpPr>
        <p:spPr>
          <a:xfrm>
            <a:off x="7467600" y="6019800"/>
            <a:ext cx="1066800" cy="5334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C:\Users\Lenovo\AppData\Local\Microsoft\Windows\INetCache\IE\NZOUNRIG\lrg_Boy_Thinking_1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9200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  <a:cs typeface="+mn-cs"/>
              </a:rPr>
              <a:t>سؤال الصندوق البني</a:t>
            </a:r>
            <a:endParaRPr lang="en-US" b="1" dirty="0">
              <a:solidFill>
                <a:schemeClr val="accent6">
                  <a:lumMod val="50000"/>
                </a:schemeClr>
              </a:solidFill>
              <a:cs typeface="+mn-cs"/>
            </a:endParaRPr>
          </a:p>
        </p:txBody>
      </p:sp>
      <p:sp>
        <p:nvSpPr>
          <p:cNvPr id="4" name="Cube 3"/>
          <p:cNvSpPr/>
          <p:nvPr/>
        </p:nvSpPr>
        <p:spPr>
          <a:xfrm>
            <a:off x="1143000" y="533400"/>
            <a:ext cx="762000" cy="685800"/>
          </a:xfrm>
          <a:prstGeom prst="cub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" y="144780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4000" b="1" dirty="0" smtClean="0">
                <a:solidFill>
                  <a:srgbClr val="002060"/>
                </a:solidFill>
              </a:rPr>
              <a:t>خلق الله حواء من: _____________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0" y="2667000"/>
            <a:ext cx="3276600" cy="7078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4000" b="1" dirty="0" smtClean="0">
                <a:hlinkClick r:id="rId2" action="ppaction://hlinksldjump"/>
              </a:rPr>
              <a:t>أ. من ضِلع آدم.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743200" y="3886200"/>
            <a:ext cx="3276600" cy="7078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4000" b="1" dirty="0">
                <a:hlinkClick r:id="rId3" action="ppaction://hlinksldjump"/>
              </a:rPr>
              <a:t>ج</a:t>
            </a:r>
            <a:r>
              <a:rPr lang="ar-JO" sz="4000" b="1" dirty="0" smtClean="0">
                <a:hlinkClick r:id="rId3" action="ppaction://hlinksldjump"/>
              </a:rPr>
              <a:t>. من قَدَم آدم.</a:t>
            </a:r>
            <a:endParaRPr lang="en-US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2667000"/>
            <a:ext cx="3276600" cy="7078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4000" b="1" dirty="0">
                <a:hlinkClick r:id="rId3" action="ppaction://hlinksldjump"/>
              </a:rPr>
              <a:t>ب</a:t>
            </a:r>
            <a:r>
              <a:rPr lang="ar-JO" sz="4000" b="1" dirty="0" smtClean="0">
                <a:hlinkClick r:id="rId3" action="ppaction://hlinksldjump"/>
              </a:rPr>
              <a:t>. من رأس آدم.</a:t>
            </a:r>
            <a:endParaRPr lang="en-US" sz="4000" b="1" dirty="0"/>
          </a:p>
        </p:txBody>
      </p:sp>
      <p:sp>
        <p:nvSpPr>
          <p:cNvPr id="9" name="Action Button: Forward or Next 8">
            <a:hlinkClick r:id="" action="ppaction://hlinkshowjump?jump=nextslide" highlightClick="1"/>
          </p:cNvPr>
          <p:cNvSpPr/>
          <p:nvPr/>
        </p:nvSpPr>
        <p:spPr>
          <a:xfrm>
            <a:off x="7467600" y="6019800"/>
            <a:ext cx="1066800" cy="5334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ction Button: Back or Previous 9">
            <a:hlinkClick r:id="" action="ppaction://hlinkshowjump?jump=previousslide" highlightClick="1"/>
          </p:cNvPr>
          <p:cNvSpPr/>
          <p:nvPr/>
        </p:nvSpPr>
        <p:spPr>
          <a:xfrm>
            <a:off x="457200" y="5943600"/>
            <a:ext cx="1066800" cy="5334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ction Button: Home 10">
            <a:hlinkClick r:id="rId4" action="ppaction://hlinksldjump" highlightClick="1"/>
          </p:cNvPr>
          <p:cNvSpPr/>
          <p:nvPr/>
        </p:nvSpPr>
        <p:spPr>
          <a:xfrm>
            <a:off x="4038600" y="5943600"/>
            <a:ext cx="990600" cy="6096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>
                <a:solidFill>
                  <a:srgbClr val="7E36B4"/>
                </a:solidFill>
                <a:cs typeface="+mn-cs"/>
              </a:rPr>
              <a:t>سؤال الصندوق البنفسجي</a:t>
            </a:r>
            <a:endParaRPr lang="en-US" b="1" dirty="0">
              <a:solidFill>
                <a:srgbClr val="7E36B4"/>
              </a:solidFill>
              <a:cs typeface="+mn-cs"/>
            </a:endParaRPr>
          </a:p>
        </p:txBody>
      </p:sp>
      <p:sp>
        <p:nvSpPr>
          <p:cNvPr id="4" name="Cube 3">
            <a:hlinkClick r:id="rId2" action="ppaction://hlinksldjump"/>
          </p:cNvPr>
          <p:cNvSpPr/>
          <p:nvPr/>
        </p:nvSpPr>
        <p:spPr>
          <a:xfrm>
            <a:off x="685800" y="457200"/>
            <a:ext cx="762000" cy="685800"/>
          </a:xfrm>
          <a:prstGeom prst="cube">
            <a:avLst/>
          </a:prstGeom>
          <a:solidFill>
            <a:srgbClr val="7E36B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19200" y="17526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4000" b="1" dirty="0" smtClean="0">
                <a:solidFill>
                  <a:srgbClr val="002060"/>
                </a:solidFill>
              </a:rPr>
              <a:t>بِماذا مَيَّزَ الله الإنسان عن بقية المخلوقات؟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81600" y="2819400"/>
            <a:ext cx="2895600" cy="7078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4000" b="1" dirty="0" smtClean="0">
                <a:hlinkClick r:id="rId3" action="ppaction://hlinksldjump"/>
              </a:rPr>
              <a:t>أ. في جسمه.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05200" y="4038600"/>
            <a:ext cx="2895600" cy="7078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4000" b="1" dirty="0">
                <a:hlinkClick r:id="rId4" action="ppaction://hlinksldjump"/>
              </a:rPr>
              <a:t>ج</a:t>
            </a:r>
            <a:r>
              <a:rPr lang="ar-JO" sz="4000" b="1" dirty="0" smtClean="0">
                <a:hlinkClick r:id="rId4" action="ppaction://hlinksldjump"/>
              </a:rPr>
              <a:t>. في عقله.</a:t>
            </a:r>
            <a:endParaRPr lang="en-US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524000" y="2819400"/>
            <a:ext cx="2895600" cy="7078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4000" b="1" dirty="0">
                <a:hlinkClick r:id="rId3" action="ppaction://hlinksldjump"/>
              </a:rPr>
              <a:t>ب</a:t>
            </a:r>
            <a:r>
              <a:rPr lang="ar-JO" sz="4000" b="1" dirty="0" smtClean="0">
                <a:hlinkClick r:id="rId3" action="ppaction://hlinksldjump"/>
              </a:rPr>
              <a:t>. في حواسه .</a:t>
            </a:r>
            <a:endParaRPr lang="en-US" sz="4000" b="1" dirty="0"/>
          </a:p>
        </p:txBody>
      </p:sp>
      <p:sp>
        <p:nvSpPr>
          <p:cNvPr id="9" name="Action Button: Forward or Next 8">
            <a:hlinkClick r:id="" action="ppaction://hlinkshowjump?jump=nextslide" highlightClick="1"/>
          </p:cNvPr>
          <p:cNvSpPr/>
          <p:nvPr/>
        </p:nvSpPr>
        <p:spPr>
          <a:xfrm>
            <a:off x="7467600" y="6019800"/>
            <a:ext cx="1066800" cy="5334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ction Button: Back or Previous 9">
            <a:hlinkClick r:id="" action="ppaction://hlinkshowjump?jump=previousslide" highlightClick="1"/>
          </p:cNvPr>
          <p:cNvSpPr/>
          <p:nvPr/>
        </p:nvSpPr>
        <p:spPr>
          <a:xfrm>
            <a:off x="457200" y="5943600"/>
            <a:ext cx="1066800" cy="5334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ction Button: Home 10">
            <a:hlinkClick r:id="rId5" action="ppaction://hlinksldjump" highlightClick="1"/>
          </p:cNvPr>
          <p:cNvSpPr/>
          <p:nvPr/>
        </p:nvSpPr>
        <p:spPr>
          <a:xfrm>
            <a:off x="4038600" y="5943600"/>
            <a:ext cx="990600" cy="6096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>
                <a:cs typeface="+mn-cs"/>
              </a:rPr>
              <a:t>حاول مرة أخرى</a:t>
            </a:r>
            <a:endParaRPr lang="en-US" b="1" dirty="0">
              <a:cs typeface="+mn-cs"/>
            </a:endParaRPr>
          </a:p>
        </p:txBody>
      </p:sp>
      <p:pic>
        <p:nvPicPr>
          <p:cNvPr id="4" name="Picture 3" descr="C:\Users\Lenovo\OneDrive\Desktop\تحضير ريم 2020\صور الدروس\download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752600"/>
            <a:ext cx="4558554" cy="3764959"/>
          </a:xfrm>
          <a:prstGeom prst="rect">
            <a:avLst/>
          </a:prstGeom>
          <a:noFill/>
        </p:spPr>
      </p:pic>
      <p:sp>
        <p:nvSpPr>
          <p:cNvPr id="6" name="Cube 5">
            <a:hlinkClick r:id="rId3" action="ppaction://hlinksldjump"/>
          </p:cNvPr>
          <p:cNvSpPr/>
          <p:nvPr/>
        </p:nvSpPr>
        <p:spPr>
          <a:xfrm>
            <a:off x="7772400" y="1066800"/>
            <a:ext cx="762000" cy="685800"/>
          </a:xfrm>
          <a:prstGeom prst="cub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ube 6">
            <a:hlinkClick r:id="rId4" action="ppaction://hlinksldjump"/>
          </p:cNvPr>
          <p:cNvSpPr/>
          <p:nvPr/>
        </p:nvSpPr>
        <p:spPr>
          <a:xfrm>
            <a:off x="7772400" y="2209800"/>
            <a:ext cx="762000" cy="6858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ube 7">
            <a:hlinkClick r:id="rId5" action="ppaction://hlinksldjump"/>
          </p:cNvPr>
          <p:cNvSpPr/>
          <p:nvPr/>
        </p:nvSpPr>
        <p:spPr>
          <a:xfrm>
            <a:off x="7772400" y="3276600"/>
            <a:ext cx="762000" cy="685800"/>
          </a:xfrm>
          <a:prstGeom prst="cub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ube 13">
            <a:hlinkClick r:id="rId6" action="ppaction://hlinksldjump"/>
          </p:cNvPr>
          <p:cNvSpPr/>
          <p:nvPr/>
        </p:nvSpPr>
        <p:spPr>
          <a:xfrm>
            <a:off x="381000" y="4724400"/>
            <a:ext cx="762000" cy="685800"/>
          </a:xfrm>
          <a:prstGeom prst="cub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ube 14">
            <a:hlinkClick r:id="rId7" action="ppaction://hlinksldjump"/>
          </p:cNvPr>
          <p:cNvSpPr/>
          <p:nvPr/>
        </p:nvSpPr>
        <p:spPr>
          <a:xfrm>
            <a:off x="609600" y="1295400"/>
            <a:ext cx="762000" cy="685800"/>
          </a:xfrm>
          <a:prstGeom prst="cube">
            <a:avLst/>
          </a:prstGeom>
          <a:solidFill>
            <a:srgbClr val="E773D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ube 15">
            <a:hlinkClick r:id="rId8" action="ppaction://hlinksldjump"/>
          </p:cNvPr>
          <p:cNvSpPr/>
          <p:nvPr/>
        </p:nvSpPr>
        <p:spPr>
          <a:xfrm>
            <a:off x="457200" y="3581400"/>
            <a:ext cx="762000" cy="685800"/>
          </a:xfrm>
          <a:prstGeom prst="cub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ube 16">
            <a:hlinkClick r:id="rId9" action="ppaction://hlinksldjump"/>
          </p:cNvPr>
          <p:cNvSpPr/>
          <p:nvPr/>
        </p:nvSpPr>
        <p:spPr>
          <a:xfrm>
            <a:off x="7772400" y="4267200"/>
            <a:ext cx="762000" cy="685800"/>
          </a:xfrm>
          <a:prstGeom prst="cub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ube 17">
            <a:hlinkClick r:id="rId10" action="ppaction://hlinksldjump"/>
          </p:cNvPr>
          <p:cNvSpPr/>
          <p:nvPr/>
        </p:nvSpPr>
        <p:spPr>
          <a:xfrm>
            <a:off x="533400" y="2438400"/>
            <a:ext cx="762000" cy="685800"/>
          </a:xfrm>
          <a:prstGeom prst="cub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ction Button: Home 18">
            <a:hlinkClick r:id="rId11" action="ppaction://hlinksldjump" highlightClick="1"/>
          </p:cNvPr>
          <p:cNvSpPr/>
          <p:nvPr/>
        </p:nvSpPr>
        <p:spPr>
          <a:xfrm>
            <a:off x="4038600" y="5943600"/>
            <a:ext cx="990600" cy="6096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ube 19">
            <a:hlinkClick r:id="rId12" action="ppaction://hlinksldjump"/>
          </p:cNvPr>
          <p:cNvSpPr/>
          <p:nvPr/>
        </p:nvSpPr>
        <p:spPr>
          <a:xfrm>
            <a:off x="7772400" y="5257800"/>
            <a:ext cx="762000" cy="685800"/>
          </a:xfrm>
          <a:prstGeom prst="cube">
            <a:avLst/>
          </a:prstGeom>
          <a:solidFill>
            <a:srgbClr val="7E36B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>
                <a:cs typeface="+mn-cs"/>
              </a:rPr>
              <a:t>إجابة صحيحة</a:t>
            </a:r>
            <a:endParaRPr lang="en-US" b="1" dirty="0">
              <a:cs typeface="+mn-cs"/>
            </a:endParaRPr>
          </a:p>
        </p:txBody>
      </p:sp>
      <p:pic>
        <p:nvPicPr>
          <p:cNvPr id="4" name="Picture 3" descr="C:\Users\Lenovo\OneDrive\Desktop\تحضير ريم 2020\صور الدروس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371600"/>
            <a:ext cx="5029200" cy="4226773"/>
          </a:xfrm>
          <a:prstGeom prst="rect">
            <a:avLst/>
          </a:prstGeom>
          <a:noFill/>
        </p:spPr>
      </p:pic>
      <p:sp>
        <p:nvSpPr>
          <p:cNvPr id="9" name="Cube 8">
            <a:hlinkClick r:id="rId3" action="ppaction://hlinksldjump"/>
          </p:cNvPr>
          <p:cNvSpPr/>
          <p:nvPr/>
        </p:nvSpPr>
        <p:spPr>
          <a:xfrm>
            <a:off x="381000" y="4724400"/>
            <a:ext cx="762000" cy="685800"/>
          </a:xfrm>
          <a:prstGeom prst="cub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ube 9">
            <a:hlinkClick r:id="rId4" action="ppaction://hlinksldjump"/>
          </p:cNvPr>
          <p:cNvSpPr/>
          <p:nvPr/>
        </p:nvSpPr>
        <p:spPr>
          <a:xfrm>
            <a:off x="609600" y="1295400"/>
            <a:ext cx="762000" cy="685800"/>
          </a:xfrm>
          <a:prstGeom prst="cube">
            <a:avLst/>
          </a:prstGeom>
          <a:solidFill>
            <a:srgbClr val="E773D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ube 10">
            <a:hlinkClick r:id="rId5" action="ppaction://hlinksldjump"/>
          </p:cNvPr>
          <p:cNvSpPr/>
          <p:nvPr/>
        </p:nvSpPr>
        <p:spPr>
          <a:xfrm>
            <a:off x="457200" y="3581400"/>
            <a:ext cx="762000" cy="685800"/>
          </a:xfrm>
          <a:prstGeom prst="cub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ube 11">
            <a:hlinkClick r:id="rId6" action="ppaction://hlinksldjump"/>
          </p:cNvPr>
          <p:cNvSpPr/>
          <p:nvPr/>
        </p:nvSpPr>
        <p:spPr>
          <a:xfrm>
            <a:off x="533400" y="2438400"/>
            <a:ext cx="762000" cy="685800"/>
          </a:xfrm>
          <a:prstGeom prst="cub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ction Button: Home 12">
            <a:hlinkClick r:id="rId7" action="ppaction://hlinksldjump" highlightClick="1"/>
          </p:cNvPr>
          <p:cNvSpPr/>
          <p:nvPr/>
        </p:nvSpPr>
        <p:spPr>
          <a:xfrm>
            <a:off x="4038600" y="5943600"/>
            <a:ext cx="990600" cy="6096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ube 13">
            <a:hlinkClick r:id="rId8" action="ppaction://hlinksldjump"/>
          </p:cNvPr>
          <p:cNvSpPr/>
          <p:nvPr/>
        </p:nvSpPr>
        <p:spPr>
          <a:xfrm>
            <a:off x="7772400" y="1066800"/>
            <a:ext cx="762000" cy="685800"/>
          </a:xfrm>
          <a:prstGeom prst="cub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ube 14">
            <a:hlinkClick r:id="rId9" action="ppaction://hlinksldjump"/>
          </p:cNvPr>
          <p:cNvSpPr/>
          <p:nvPr/>
        </p:nvSpPr>
        <p:spPr>
          <a:xfrm>
            <a:off x="7772400" y="2209800"/>
            <a:ext cx="762000" cy="6858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ube 15">
            <a:hlinkClick r:id="rId10" action="ppaction://hlinksldjump"/>
          </p:cNvPr>
          <p:cNvSpPr/>
          <p:nvPr/>
        </p:nvSpPr>
        <p:spPr>
          <a:xfrm>
            <a:off x="7772400" y="3276600"/>
            <a:ext cx="762000" cy="685800"/>
          </a:xfrm>
          <a:prstGeom prst="cub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ube 16">
            <a:hlinkClick r:id="rId11" action="ppaction://hlinksldjump"/>
          </p:cNvPr>
          <p:cNvSpPr/>
          <p:nvPr/>
        </p:nvSpPr>
        <p:spPr>
          <a:xfrm>
            <a:off x="7772400" y="4267200"/>
            <a:ext cx="762000" cy="685800"/>
          </a:xfrm>
          <a:prstGeom prst="cub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ube 17">
            <a:hlinkClick r:id="rId12" action="ppaction://hlinksldjump"/>
          </p:cNvPr>
          <p:cNvSpPr/>
          <p:nvPr/>
        </p:nvSpPr>
        <p:spPr>
          <a:xfrm>
            <a:off x="7772400" y="5257800"/>
            <a:ext cx="762000" cy="685800"/>
          </a:xfrm>
          <a:prstGeom prst="cube">
            <a:avLst/>
          </a:prstGeom>
          <a:solidFill>
            <a:srgbClr val="7E36B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>
                <a:solidFill>
                  <a:srgbClr val="00B050"/>
                </a:solidFill>
                <a:cs typeface="+mn-cs"/>
              </a:rPr>
              <a:t>اختار الصندوق لتعرف سؤالك.</a:t>
            </a:r>
            <a:endParaRPr lang="en-US" b="1" dirty="0">
              <a:solidFill>
                <a:srgbClr val="00B050"/>
              </a:solidFill>
              <a:cs typeface="+mn-cs"/>
            </a:endParaRPr>
          </a:p>
        </p:txBody>
      </p:sp>
      <p:pic>
        <p:nvPicPr>
          <p:cNvPr id="2050" name="Picture 2" descr="C:\Users\Lenovo\OneDrive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524000"/>
            <a:ext cx="6171340" cy="2934226"/>
          </a:xfrm>
          <a:prstGeom prst="rect">
            <a:avLst/>
          </a:prstGeom>
          <a:noFill/>
        </p:spPr>
      </p:pic>
      <p:sp>
        <p:nvSpPr>
          <p:cNvPr id="5" name="Cube 4">
            <a:hlinkClick r:id="rId3" action="ppaction://hlinksldjump"/>
          </p:cNvPr>
          <p:cNvSpPr/>
          <p:nvPr/>
        </p:nvSpPr>
        <p:spPr>
          <a:xfrm>
            <a:off x="457200" y="3276600"/>
            <a:ext cx="762000" cy="685800"/>
          </a:xfrm>
          <a:prstGeom prst="cub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ube 5">
            <a:hlinkClick r:id="rId4" action="ppaction://hlinksldjump"/>
          </p:cNvPr>
          <p:cNvSpPr/>
          <p:nvPr/>
        </p:nvSpPr>
        <p:spPr>
          <a:xfrm>
            <a:off x="762000" y="4267200"/>
            <a:ext cx="762000" cy="685800"/>
          </a:xfrm>
          <a:prstGeom prst="cub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ube 6">
            <a:hlinkClick r:id="rId5" action="ppaction://hlinksldjump"/>
          </p:cNvPr>
          <p:cNvSpPr/>
          <p:nvPr/>
        </p:nvSpPr>
        <p:spPr>
          <a:xfrm>
            <a:off x="3657600" y="4572000"/>
            <a:ext cx="762000" cy="685800"/>
          </a:xfrm>
          <a:prstGeom prst="cub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ube 7">
            <a:hlinkClick r:id="rId6" action="ppaction://hlinksldjump"/>
          </p:cNvPr>
          <p:cNvSpPr/>
          <p:nvPr/>
        </p:nvSpPr>
        <p:spPr>
          <a:xfrm>
            <a:off x="6629400" y="4343400"/>
            <a:ext cx="762000" cy="685800"/>
          </a:xfrm>
          <a:prstGeom prst="cub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ube 8">
            <a:hlinkClick r:id="rId7" action="ppaction://hlinksldjump"/>
          </p:cNvPr>
          <p:cNvSpPr/>
          <p:nvPr/>
        </p:nvSpPr>
        <p:spPr>
          <a:xfrm>
            <a:off x="7543800" y="3352800"/>
            <a:ext cx="762000" cy="6858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ube 9">
            <a:hlinkClick r:id="rId8" action="ppaction://hlinksldjump"/>
          </p:cNvPr>
          <p:cNvSpPr/>
          <p:nvPr/>
        </p:nvSpPr>
        <p:spPr>
          <a:xfrm>
            <a:off x="7924800" y="2286000"/>
            <a:ext cx="762000" cy="685800"/>
          </a:xfrm>
          <a:prstGeom prst="cub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ube 10">
            <a:hlinkClick r:id="rId9" action="ppaction://hlinksldjump"/>
          </p:cNvPr>
          <p:cNvSpPr/>
          <p:nvPr/>
        </p:nvSpPr>
        <p:spPr>
          <a:xfrm>
            <a:off x="5105400" y="4495800"/>
            <a:ext cx="762000" cy="685800"/>
          </a:xfrm>
          <a:prstGeom prst="cub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ube 11">
            <a:hlinkClick r:id="rId10" action="ppaction://hlinksldjump"/>
          </p:cNvPr>
          <p:cNvSpPr/>
          <p:nvPr/>
        </p:nvSpPr>
        <p:spPr>
          <a:xfrm>
            <a:off x="533400" y="1981200"/>
            <a:ext cx="762000" cy="685800"/>
          </a:xfrm>
          <a:prstGeom prst="cube">
            <a:avLst/>
          </a:prstGeom>
          <a:solidFill>
            <a:srgbClr val="E773D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ction Button: Forward or Next 12">
            <a:hlinkClick r:id="" action="ppaction://hlinkshowjump?jump=nextslide" highlightClick="1"/>
          </p:cNvPr>
          <p:cNvSpPr/>
          <p:nvPr/>
        </p:nvSpPr>
        <p:spPr>
          <a:xfrm>
            <a:off x="7467600" y="6019800"/>
            <a:ext cx="1066800" cy="5334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ction Button: Back or Previous 13">
            <a:hlinkClick r:id="" action="ppaction://hlinkshowjump?jump=previousslide" highlightClick="1"/>
          </p:cNvPr>
          <p:cNvSpPr/>
          <p:nvPr/>
        </p:nvSpPr>
        <p:spPr>
          <a:xfrm>
            <a:off x="457200" y="5943600"/>
            <a:ext cx="1066800" cy="5334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ube 14">
            <a:hlinkClick r:id="rId11" action="ppaction://hlinksldjump"/>
          </p:cNvPr>
          <p:cNvSpPr/>
          <p:nvPr/>
        </p:nvSpPr>
        <p:spPr>
          <a:xfrm>
            <a:off x="2286000" y="4495800"/>
            <a:ext cx="762000" cy="685800"/>
          </a:xfrm>
          <a:prstGeom prst="cube">
            <a:avLst/>
          </a:prstGeom>
          <a:solidFill>
            <a:srgbClr val="7E36B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>
                <a:solidFill>
                  <a:srgbClr val="FF0000"/>
                </a:solidFill>
                <a:cs typeface="+mn-cs"/>
              </a:rPr>
              <a:t>سؤال الصندوق الأحمر</a:t>
            </a:r>
            <a:r>
              <a:rPr lang="ar-JO" dirty="0" smtClean="0"/>
              <a:t> </a:t>
            </a:r>
            <a:endParaRPr lang="en-US" dirty="0"/>
          </a:p>
        </p:txBody>
      </p:sp>
      <p:sp>
        <p:nvSpPr>
          <p:cNvPr id="4" name="Cube 3"/>
          <p:cNvSpPr/>
          <p:nvPr/>
        </p:nvSpPr>
        <p:spPr>
          <a:xfrm>
            <a:off x="1066800" y="533400"/>
            <a:ext cx="762000" cy="685800"/>
          </a:xfrm>
          <a:prstGeom prst="cub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505200" y="1524000"/>
            <a:ext cx="480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400" b="1" dirty="0" smtClean="0">
                <a:solidFill>
                  <a:srgbClr val="002060"/>
                </a:solidFill>
              </a:rPr>
              <a:t>لماذا خلق الله الملائكة؟</a:t>
            </a:r>
            <a:endParaRPr lang="en-US" sz="4400" b="1" dirty="0">
              <a:solidFill>
                <a:srgbClr val="002060"/>
              </a:solidFill>
            </a:endParaRPr>
          </a:p>
        </p:txBody>
      </p:sp>
      <p:pic>
        <p:nvPicPr>
          <p:cNvPr id="3075" name="Picture 3" descr="C:\Users\Lenovo\OneDrive\Desktop\images (1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590800"/>
            <a:ext cx="2062853" cy="280035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200400" y="2667000"/>
            <a:ext cx="5486400" cy="7078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4000" b="1" dirty="0" smtClean="0">
                <a:hlinkClick r:id="rId3" action="ppaction://hlinksldjump"/>
              </a:rPr>
              <a:t>أ. لِيُسَبحوا الله ويعملوا بإرادته.</a:t>
            </a:r>
            <a:endParaRPr lang="en-US" sz="4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200400" y="4495800"/>
            <a:ext cx="5486400" cy="7078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4000" b="1" dirty="0" smtClean="0">
                <a:hlinkClick r:id="rId4" action="ppaction://hlinksldjump"/>
              </a:rPr>
              <a:t>ج. لِيُزينوا السماء.  </a:t>
            </a:r>
            <a:r>
              <a:rPr lang="ar-JO" sz="4000" b="1" dirty="0" smtClean="0"/>
              <a:t>             </a:t>
            </a:r>
            <a:endParaRPr lang="en-US" sz="4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200400" y="3581400"/>
            <a:ext cx="5486400" cy="7078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4000" b="1" dirty="0" smtClean="0">
                <a:hlinkClick r:id="rId4" action="ppaction://hlinksldjump"/>
              </a:rPr>
              <a:t>ب. لِيطيروا في السماء.          </a:t>
            </a:r>
            <a:endParaRPr lang="en-US" sz="4000" b="1" dirty="0"/>
          </a:p>
        </p:txBody>
      </p:sp>
      <p:sp>
        <p:nvSpPr>
          <p:cNvPr id="11" name="Action Button: Forward or Next 10">
            <a:hlinkClick r:id="" action="ppaction://hlinkshowjump?jump=nextslide" highlightClick="1"/>
          </p:cNvPr>
          <p:cNvSpPr/>
          <p:nvPr/>
        </p:nvSpPr>
        <p:spPr>
          <a:xfrm>
            <a:off x="7467600" y="6019800"/>
            <a:ext cx="1066800" cy="5334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ction Button: Back or Previous 11">
            <a:hlinkClick r:id="" action="ppaction://hlinkshowjump?jump=previousslide" highlightClick="1"/>
          </p:cNvPr>
          <p:cNvSpPr/>
          <p:nvPr/>
        </p:nvSpPr>
        <p:spPr>
          <a:xfrm>
            <a:off x="457200" y="5943600"/>
            <a:ext cx="1066800" cy="5334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ction Button: Home 12">
            <a:hlinkClick r:id="rId5" action="ppaction://hlinksldjump" highlightClick="1"/>
          </p:cNvPr>
          <p:cNvSpPr/>
          <p:nvPr/>
        </p:nvSpPr>
        <p:spPr>
          <a:xfrm>
            <a:off x="4038600" y="5943600"/>
            <a:ext cx="990600" cy="6096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>
                <a:cs typeface="+mn-cs"/>
              </a:rPr>
              <a:t>سؤال الصندوق الأبيض</a:t>
            </a:r>
            <a:r>
              <a:rPr lang="ar-JO" dirty="0" smtClean="0"/>
              <a:t> </a:t>
            </a:r>
            <a:endParaRPr lang="en-US" dirty="0"/>
          </a:p>
        </p:txBody>
      </p:sp>
      <p:sp>
        <p:nvSpPr>
          <p:cNvPr id="4" name="Cube 3"/>
          <p:cNvSpPr/>
          <p:nvPr/>
        </p:nvSpPr>
        <p:spPr>
          <a:xfrm>
            <a:off x="990600" y="457200"/>
            <a:ext cx="762000" cy="685800"/>
          </a:xfrm>
          <a:prstGeom prst="cub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1447800"/>
            <a:ext cx="86106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4000" b="1" dirty="0" smtClean="0">
                <a:solidFill>
                  <a:srgbClr val="002060"/>
                </a:solidFill>
              </a:rPr>
              <a:t>املأ الفراغ بالكلمة المناسبة:</a:t>
            </a:r>
          </a:p>
          <a:p>
            <a:pPr algn="ctr"/>
            <a:endParaRPr lang="ar-JO" sz="4000" b="1" dirty="0" smtClean="0">
              <a:solidFill>
                <a:srgbClr val="002060"/>
              </a:solidFill>
            </a:endParaRPr>
          </a:p>
          <a:p>
            <a:pPr algn="ctr"/>
            <a:r>
              <a:rPr lang="ar-JO" sz="3600" b="1" dirty="0" smtClean="0">
                <a:solidFill>
                  <a:srgbClr val="C00000"/>
                </a:solidFill>
              </a:rPr>
              <a:t>يُوْصي __________ بِكَ ليحرسوك في جميع طرقك.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24600" y="4114800"/>
            <a:ext cx="2209800" cy="7078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4000" b="1" dirty="0" smtClean="0">
                <a:hlinkClick r:id="rId2" action="ppaction://hlinksldjump"/>
              </a:rPr>
              <a:t>أ. تلاميذه.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4114800"/>
            <a:ext cx="2209800" cy="7078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4000" b="1" dirty="0" smtClean="0">
                <a:hlinkClick r:id="rId2" action="ppaction://hlinksldjump"/>
              </a:rPr>
              <a:t>ج. أنبياءه.</a:t>
            </a:r>
            <a:endParaRPr lang="en-US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657600" y="4114800"/>
            <a:ext cx="2209800" cy="7078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4000" b="1" dirty="0" smtClean="0">
                <a:hlinkClick r:id="rId3" action="ppaction://hlinksldjump"/>
              </a:rPr>
              <a:t>ب. ملائِكته.</a:t>
            </a:r>
            <a:endParaRPr lang="en-US" sz="4000" b="1" dirty="0"/>
          </a:p>
        </p:txBody>
      </p:sp>
      <p:sp>
        <p:nvSpPr>
          <p:cNvPr id="9" name="Action Button: Forward or Next 8">
            <a:hlinkClick r:id="" action="ppaction://hlinkshowjump?jump=nextslide" highlightClick="1"/>
          </p:cNvPr>
          <p:cNvSpPr/>
          <p:nvPr/>
        </p:nvSpPr>
        <p:spPr>
          <a:xfrm>
            <a:off x="7467600" y="6019800"/>
            <a:ext cx="1066800" cy="5334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ction Button: Back or Previous 9">
            <a:hlinkClick r:id="" action="ppaction://hlinkshowjump?jump=previousslide" highlightClick="1"/>
          </p:cNvPr>
          <p:cNvSpPr/>
          <p:nvPr/>
        </p:nvSpPr>
        <p:spPr>
          <a:xfrm>
            <a:off x="457200" y="5943600"/>
            <a:ext cx="1066800" cy="5334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ction Button: Home 10">
            <a:hlinkClick r:id="rId4" action="ppaction://hlinksldjump" highlightClick="1"/>
          </p:cNvPr>
          <p:cNvSpPr/>
          <p:nvPr/>
        </p:nvSpPr>
        <p:spPr>
          <a:xfrm>
            <a:off x="4038600" y="5943600"/>
            <a:ext cx="990600" cy="6096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>
                <a:solidFill>
                  <a:srgbClr val="00B050"/>
                </a:solidFill>
                <a:cs typeface="+mn-cs"/>
              </a:rPr>
              <a:t>سؤال الصندوق الأخضر </a:t>
            </a:r>
            <a:endParaRPr lang="en-US" b="1" dirty="0">
              <a:solidFill>
                <a:srgbClr val="00B050"/>
              </a:solidFill>
              <a:cs typeface="+mn-cs"/>
            </a:endParaRPr>
          </a:p>
        </p:txBody>
      </p:sp>
      <p:sp>
        <p:nvSpPr>
          <p:cNvPr id="4" name="Cube 3"/>
          <p:cNvSpPr/>
          <p:nvPr/>
        </p:nvSpPr>
        <p:spPr>
          <a:xfrm>
            <a:off x="1143000" y="381000"/>
            <a:ext cx="762000" cy="685800"/>
          </a:xfrm>
          <a:prstGeom prst="cub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1524000"/>
            <a:ext cx="845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4000" b="1" dirty="0" smtClean="0">
                <a:solidFill>
                  <a:srgbClr val="002060"/>
                </a:solidFill>
              </a:rPr>
              <a:t>أيٌّ من الأسماء الآتية يُعتبر من أسماء الملائكة؟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91200" y="2743200"/>
            <a:ext cx="2133600" cy="7078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4000" b="1" dirty="0" smtClean="0">
                <a:hlinkClick r:id="rId2" action="ppaction://hlinksldjump"/>
              </a:rPr>
              <a:t>أ. هابيل.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05200" y="3886200"/>
            <a:ext cx="2514600" cy="7078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4000" b="1" dirty="0" smtClean="0">
                <a:hlinkClick r:id="rId3" action="ppaction://hlinksldjump"/>
              </a:rPr>
              <a:t>ج. جبرائيل.</a:t>
            </a:r>
            <a:endParaRPr lang="en-US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752600" y="2667000"/>
            <a:ext cx="2438400" cy="7078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4000" b="1" dirty="0" smtClean="0">
                <a:hlinkClick r:id="rId2" action="ppaction://hlinksldjump"/>
              </a:rPr>
              <a:t>ب. إسماعيل.</a:t>
            </a:r>
            <a:endParaRPr lang="en-US" sz="4000" b="1" dirty="0"/>
          </a:p>
        </p:txBody>
      </p:sp>
      <p:sp>
        <p:nvSpPr>
          <p:cNvPr id="9" name="Action Button: Forward or Next 8">
            <a:hlinkClick r:id="" action="ppaction://hlinkshowjump?jump=nextslide" highlightClick="1"/>
          </p:cNvPr>
          <p:cNvSpPr/>
          <p:nvPr/>
        </p:nvSpPr>
        <p:spPr>
          <a:xfrm>
            <a:off x="7467600" y="6019800"/>
            <a:ext cx="1066800" cy="5334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ction Button: Back or Previous 9">
            <a:hlinkClick r:id="" action="ppaction://hlinkshowjump?jump=previousslide" highlightClick="1"/>
          </p:cNvPr>
          <p:cNvSpPr/>
          <p:nvPr/>
        </p:nvSpPr>
        <p:spPr>
          <a:xfrm>
            <a:off x="457200" y="5943600"/>
            <a:ext cx="1066800" cy="5334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ction Button: Home 10">
            <a:hlinkClick r:id="rId4" action="ppaction://hlinksldjump" highlightClick="1"/>
          </p:cNvPr>
          <p:cNvSpPr/>
          <p:nvPr/>
        </p:nvSpPr>
        <p:spPr>
          <a:xfrm>
            <a:off x="4038600" y="5943600"/>
            <a:ext cx="990600" cy="6096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>
                <a:solidFill>
                  <a:srgbClr val="0070C0"/>
                </a:solidFill>
                <a:cs typeface="+mn-cs"/>
              </a:rPr>
              <a:t>سؤال الصندوق الأزرق</a:t>
            </a:r>
            <a:r>
              <a:rPr lang="ar-JO" dirty="0" smtClean="0"/>
              <a:t> </a:t>
            </a:r>
            <a:endParaRPr lang="en-US" dirty="0"/>
          </a:p>
        </p:txBody>
      </p:sp>
      <p:sp>
        <p:nvSpPr>
          <p:cNvPr id="4" name="Cube 3"/>
          <p:cNvSpPr/>
          <p:nvPr/>
        </p:nvSpPr>
        <p:spPr>
          <a:xfrm>
            <a:off x="990600" y="457200"/>
            <a:ext cx="762000" cy="6858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1752600"/>
            <a:ext cx="480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4400" b="1" dirty="0" smtClean="0">
                <a:solidFill>
                  <a:srgbClr val="002060"/>
                </a:solidFill>
              </a:rPr>
              <a:t>ما معنى كلمة ملاك؟</a:t>
            </a:r>
            <a:endParaRPr lang="en-US" sz="44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62600" y="2895600"/>
            <a:ext cx="2362200" cy="76944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4400" b="1" dirty="0" smtClean="0">
                <a:hlinkClick r:id="rId2" action="ppaction://hlinksldjump"/>
              </a:rPr>
              <a:t>أ. مُرْسَل.</a:t>
            </a:r>
            <a:endParaRPr lang="en-US" sz="4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4114800"/>
            <a:ext cx="2362200" cy="76944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4400" b="1" dirty="0" smtClean="0">
                <a:hlinkClick r:id="rId3" action="ppaction://hlinksldjump"/>
              </a:rPr>
              <a:t>ج. خادم.</a:t>
            </a:r>
            <a:endParaRPr lang="en-US" sz="4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676400" y="2895600"/>
            <a:ext cx="2362200" cy="76944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4400" b="1" dirty="0" smtClean="0">
                <a:hlinkClick r:id="rId3" action="ppaction://hlinksldjump"/>
              </a:rPr>
              <a:t>ب. مُنْزَل.</a:t>
            </a:r>
            <a:endParaRPr lang="en-US" sz="4400" b="1" dirty="0"/>
          </a:p>
        </p:txBody>
      </p:sp>
      <p:sp>
        <p:nvSpPr>
          <p:cNvPr id="9" name="Action Button: Forward or Next 8">
            <a:hlinkClick r:id="" action="ppaction://hlinkshowjump?jump=nextslide" highlightClick="1"/>
          </p:cNvPr>
          <p:cNvSpPr/>
          <p:nvPr/>
        </p:nvSpPr>
        <p:spPr>
          <a:xfrm>
            <a:off x="7467600" y="6019800"/>
            <a:ext cx="1066800" cy="5334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ction Button: Back or Previous 9">
            <a:hlinkClick r:id="" action="ppaction://hlinkshowjump?jump=previousslide" highlightClick="1"/>
          </p:cNvPr>
          <p:cNvSpPr/>
          <p:nvPr/>
        </p:nvSpPr>
        <p:spPr>
          <a:xfrm>
            <a:off x="457200" y="5943600"/>
            <a:ext cx="1066800" cy="5334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ction Button: Home 10">
            <a:hlinkClick r:id="rId4" action="ppaction://hlinksldjump" highlightClick="1"/>
          </p:cNvPr>
          <p:cNvSpPr/>
          <p:nvPr/>
        </p:nvSpPr>
        <p:spPr>
          <a:xfrm>
            <a:off x="4038600" y="5943600"/>
            <a:ext cx="990600" cy="6096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>
                <a:cs typeface="+mn-cs"/>
              </a:rPr>
              <a:t>سؤال الصندوق الأسود</a:t>
            </a:r>
            <a:endParaRPr lang="en-US" b="1" dirty="0">
              <a:cs typeface="+mn-cs"/>
            </a:endParaRPr>
          </a:p>
        </p:txBody>
      </p:sp>
      <p:sp>
        <p:nvSpPr>
          <p:cNvPr id="4" name="Cube 3"/>
          <p:cNvSpPr/>
          <p:nvPr/>
        </p:nvSpPr>
        <p:spPr>
          <a:xfrm>
            <a:off x="1066800" y="381000"/>
            <a:ext cx="762000" cy="685800"/>
          </a:xfrm>
          <a:prstGeom prst="cub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47800" y="1600200"/>
            <a:ext cx="678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4000" b="1" dirty="0" smtClean="0">
                <a:solidFill>
                  <a:srgbClr val="002060"/>
                </a:solidFill>
              </a:rPr>
              <a:t>ما اسم الملاك الذي بَشَّر مريم العذراء؟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10200" y="2438400"/>
            <a:ext cx="2514600" cy="7078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4000" b="1" dirty="0" smtClean="0">
                <a:hlinkClick r:id="rId2" action="ppaction://hlinksldjump"/>
              </a:rPr>
              <a:t>أ. روفائيل.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410200" y="4419600"/>
            <a:ext cx="2514600" cy="7078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4000" b="1" dirty="0" smtClean="0">
                <a:hlinkClick r:id="rId3" action="ppaction://hlinksldjump"/>
              </a:rPr>
              <a:t>ج. جبرائيل.</a:t>
            </a:r>
            <a:endParaRPr lang="en-US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410200" y="3429000"/>
            <a:ext cx="2514600" cy="7078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4000" b="1" dirty="0" smtClean="0">
                <a:hlinkClick r:id="rId2" action="ppaction://hlinksldjump"/>
              </a:rPr>
              <a:t>ب. ميخائيل.</a:t>
            </a:r>
            <a:endParaRPr lang="en-US" sz="4000" b="1" dirty="0"/>
          </a:p>
        </p:txBody>
      </p:sp>
      <p:sp>
        <p:nvSpPr>
          <p:cNvPr id="9" name="Action Button: Forward or Next 8">
            <a:hlinkClick r:id="" action="ppaction://hlinkshowjump?jump=nextslide" highlightClick="1"/>
          </p:cNvPr>
          <p:cNvSpPr/>
          <p:nvPr/>
        </p:nvSpPr>
        <p:spPr>
          <a:xfrm>
            <a:off x="7467600" y="6019800"/>
            <a:ext cx="1066800" cy="5334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ction Button: Back or Previous 9">
            <a:hlinkClick r:id="" action="ppaction://hlinkshowjump?jump=previousslide" highlightClick="1"/>
          </p:cNvPr>
          <p:cNvSpPr/>
          <p:nvPr/>
        </p:nvSpPr>
        <p:spPr>
          <a:xfrm>
            <a:off x="457200" y="5943600"/>
            <a:ext cx="1066800" cy="5334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ction Button: Home 10">
            <a:hlinkClick r:id="rId4" action="ppaction://hlinksldjump" highlightClick="1"/>
          </p:cNvPr>
          <p:cNvSpPr/>
          <p:nvPr/>
        </p:nvSpPr>
        <p:spPr>
          <a:xfrm>
            <a:off x="4038600" y="5943600"/>
            <a:ext cx="990600" cy="6096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C:\Users\Lenovo\OneDrive\Desktop\images (1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38200" y="2360839"/>
            <a:ext cx="3505200" cy="28319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>
                <a:solidFill>
                  <a:srgbClr val="FFFF00"/>
                </a:solidFill>
                <a:cs typeface="+mn-cs"/>
              </a:rPr>
              <a:t>سؤال الصندوق الأصفر</a:t>
            </a:r>
            <a:endParaRPr lang="en-US" b="1" dirty="0">
              <a:solidFill>
                <a:srgbClr val="FFFF00"/>
              </a:solidFill>
              <a:cs typeface="+mn-cs"/>
            </a:endParaRPr>
          </a:p>
        </p:txBody>
      </p:sp>
      <p:sp>
        <p:nvSpPr>
          <p:cNvPr id="4" name="Cube 3"/>
          <p:cNvSpPr/>
          <p:nvPr/>
        </p:nvSpPr>
        <p:spPr>
          <a:xfrm>
            <a:off x="1143000" y="457200"/>
            <a:ext cx="762000" cy="685800"/>
          </a:xfrm>
          <a:prstGeom prst="cub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47800" y="1676400"/>
            <a:ext cx="6096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4400" b="1" dirty="0" smtClean="0">
                <a:solidFill>
                  <a:srgbClr val="002060"/>
                </a:solidFill>
              </a:rPr>
              <a:t>مِمَّا خلق الله الإنسان؟</a:t>
            </a:r>
            <a:endParaRPr lang="en-US" sz="44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0" y="2819400"/>
            <a:ext cx="2590800" cy="7078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4000" b="1" dirty="0" smtClean="0">
                <a:hlinkClick r:id="rId2" action="ppaction://hlinksldjump"/>
              </a:rPr>
              <a:t>أ. من اللحم.</a:t>
            </a:r>
            <a:r>
              <a:rPr lang="ar-JO" sz="4000" b="1" dirty="0" smtClean="0"/>
              <a:t> </a:t>
            </a:r>
            <a:endParaRPr lang="en-US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505200" y="3962400"/>
            <a:ext cx="2590800" cy="7078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4000" b="1" dirty="0">
                <a:hlinkClick r:id="rId3" action="ppaction://hlinksldjump"/>
              </a:rPr>
              <a:t>ج</a:t>
            </a:r>
            <a:r>
              <a:rPr lang="ar-JO" sz="4000" b="1" dirty="0" smtClean="0">
                <a:hlinkClick r:id="rId3" action="ppaction://hlinksldjump"/>
              </a:rPr>
              <a:t>. من التراب. </a:t>
            </a:r>
            <a:endParaRPr lang="en-US" sz="4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828800" y="2819400"/>
            <a:ext cx="2590800" cy="7078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4000" b="1" dirty="0">
                <a:hlinkClick r:id="rId2" action="ppaction://hlinksldjump"/>
              </a:rPr>
              <a:t>ب</a:t>
            </a:r>
            <a:r>
              <a:rPr lang="ar-JO" sz="4000" b="1" dirty="0" smtClean="0">
                <a:hlinkClick r:id="rId2" action="ppaction://hlinksldjump"/>
              </a:rPr>
              <a:t>. من الطين.</a:t>
            </a:r>
            <a:r>
              <a:rPr lang="ar-JO" sz="4000" b="1" dirty="0" smtClean="0"/>
              <a:t> </a:t>
            </a:r>
            <a:endParaRPr lang="en-US" sz="4000" b="1" dirty="0"/>
          </a:p>
        </p:txBody>
      </p:sp>
      <p:sp>
        <p:nvSpPr>
          <p:cNvPr id="10" name="Action Button: Forward or Next 9">
            <a:hlinkClick r:id="" action="ppaction://hlinkshowjump?jump=nextslide" highlightClick="1"/>
          </p:cNvPr>
          <p:cNvSpPr/>
          <p:nvPr/>
        </p:nvSpPr>
        <p:spPr>
          <a:xfrm>
            <a:off x="7467600" y="6019800"/>
            <a:ext cx="1066800" cy="5334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ction Button: Back or Previous 10">
            <a:hlinkClick r:id="" action="ppaction://hlinkshowjump?jump=previousslide" highlightClick="1"/>
          </p:cNvPr>
          <p:cNvSpPr/>
          <p:nvPr/>
        </p:nvSpPr>
        <p:spPr>
          <a:xfrm>
            <a:off x="457200" y="5943600"/>
            <a:ext cx="1066800" cy="5334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ction Button: Home 11">
            <a:hlinkClick r:id="rId4" action="ppaction://hlinksldjump" highlightClick="1"/>
          </p:cNvPr>
          <p:cNvSpPr/>
          <p:nvPr/>
        </p:nvSpPr>
        <p:spPr>
          <a:xfrm>
            <a:off x="4038600" y="5943600"/>
            <a:ext cx="990600" cy="6096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>
                <a:solidFill>
                  <a:srgbClr val="E773DF"/>
                </a:solidFill>
                <a:cs typeface="+mn-cs"/>
              </a:rPr>
              <a:t>سؤال الصندوق الوردي </a:t>
            </a:r>
            <a:endParaRPr lang="en-US" b="1" dirty="0">
              <a:solidFill>
                <a:srgbClr val="E773DF"/>
              </a:solidFill>
              <a:cs typeface="+mn-cs"/>
            </a:endParaRPr>
          </a:p>
        </p:txBody>
      </p:sp>
      <p:sp>
        <p:nvSpPr>
          <p:cNvPr id="4" name="Cube 3"/>
          <p:cNvSpPr/>
          <p:nvPr/>
        </p:nvSpPr>
        <p:spPr>
          <a:xfrm>
            <a:off x="1066800" y="457200"/>
            <a:ext cx="762000" cy="685800"/>
          </a:xfrm>
          <a:prstGeom prst="cube">
            <a:avLst/>
          </a:prstGeom>
          <a:solidFill>
            <a:srgbClr val="E773D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00200" y="1752600"/>
            <a:ext cx="6172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4400" b="1" dirty="0" smtClean="0">
                <a:solidFill>
                  <a:srgbClr val="002060"/>
                </a:solidFill>
              </a:rPr>
              <a:t>ما اسم الإنسان الأول؟</a:t>
            </a:r>
            <a:endParaRPr lang="en-US" sz="44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38800" y="2743200"/>
            <a:ext cx="2057400" cy="7078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4000" b="1" dirty="0" smtClean="0">
                <a:hlinkClick r:id="rId2" action="ppaction://hlinksldjump"/>
              </a:rPr>
              <a:t>أ. قايين.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962400" y="3886200"/>
            <a:ext cx="2057400" cy="7078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4000" b="1" dirty="0" smtClean="0">
                <a:hlinkClick r:id="rId2" action="ppaction://hlinksldjump"/>
              </a:rPr>
              <a:t>ج. هابيل.</a:t>
            </a:r>
            <a:endParaRPr lang="en-US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286000" y="2743200"/>
            <a:ext cx="2057400" cy="7078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JO" sz="4000" b="1" dirty="0" smtClean="0">
                <a:hlinkClick r:id="rId3" action="ppaction://hlinksldjump"/>
              </a:rPr>
              <a:t>ب. آدم.</a:t>
            </a:r>
            <a:endParaRPr lang="en-US" sz="4000" b="1" dirty="0"/>
          </a:p>
        </p:txBody>
      </p:sp>
      <p:sp>
        <p:nvSpPr>
          <p:cNvPr id="9" name="Action Button: Forward or Next 8">
            <a:hlinkClick r:id="" action="ppaction://hlinkshowjump?jump=nextslide" highlightClick="1"/>
          </p:cNvPr>
          <p:cNvSpPr/>
          <p:nvPr/>
        </p:nvSpPr>
        <p:spPr>
          <a:xfrm>
            <a:off x="7467600" y="6019800"/>
            <a:ext cx="1066800" cy="5334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ction Button: Back or Previous 9">
            <a:hlinkClick r:id="" action="ppaction://hlinkshowjump?jump=previousslide" highlightClick="1"/>
          </p:cNvPr>
          <p:cNvSpPr/>
          <p:nvPr/>
        </p:nvSpPr>
        <p:spPr>
          <a:xfrm>
            <a:off x="457200" y="5943600"/>
            <a:ext cx="1066800" cy="5334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ction Button: Home 10">
            <a:hlinkClick r:id="rId4" action="ppaction://hlinksldjump" highlightClick="1"/>
          </p:cNvPr>
          <p:cNvSpPr/>
          <p:nvPr/>
        </p:nvSpPr>
        <p:spPr>
          <a:xfrm>
            <a:off x="4038600" y="5943600"/>
            <a:ext cx="990600" cy="6096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229</Words>
  <Application>Microsoft Office PowerPoint</Application>
  <PresentationFormat>On-screen Show (4:3)</PresentationFormat>
  <Paragraphs>51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مراجعة للدرسين  الثالث: خلق الله الملائكة. الرابع: خلق الله الإنسان. لمادة التربية الدينية المسيحية  للصف الأول الأساسي </vt:lpstr>
      <vt:lpstr>اختار الصندوق لتعرف سؤالك.</vt:lpstr>
      <vt:lpstr>سؤال الصندوق الأحمر </vt:lpstr>
      <vt:lpstr>سؤال الصندوق الأبيض </vt:lpstr>
      <vt:lpstr>سؤال الصندوق الأخضر </vt:lpstr>
      <vt:lpstr>سؤال الصندوق الأزرق </vt:lpstr>
      <vt:lpstr>سؤال الصندوق الأسود</vt:lpstr>
      <vt:lpstr>سؤال الصندوق الأصفر</vt:lpstr>
      <vt:lpstr>سؤال الصندوق الوردي </vt:lpstr>
      <vt:lpstr>سؤال الصندوق البني</vt:lpstr>
      <vt:lpstr>سؤال الصندوق البنفسجي</vt:lpstr>
      <vt:lpstr>حاول مرة أخرى</vt:lpstr>
      <vt:lpstr>إجابة صحيحة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مراجعة للدرسين  الثالث: خلق الله الملائكة. الرابع: خلق الله الإنسان. لمادة التربية الدينية المسيحية  للصف الأول الأساسي</dc:title>
  <dc:creator>Lenovo</dc:creator>
  <cp:lastModifiedBy>Lenovo</cp:lastModifiedBy>
  <cp:revision>12</cp:revision>
  <dcterms:created xsi:type="dcterms:W3CDTF">2021-01-24T13:45:22Z</dcterms:created>
  <dcterms:modified xsi:type="dcterms:W3CDTF">2021-01-24T15:41:01Z</dcterms:modified>
</cp:coreProperties>
</file>