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6" r:id="rId4"/>
    <p:sldId id="277" r:id="rId5"/>
    <p:sldId id="278" r:id="rId6"/>
    <p:sldId id="266" r:id="rId7"/>
    <p:sldId id="271" r:id="rId8"/>
    <p:sldId id="272" r:id="rId9"/>
    <p:sldId id="273" r:id="rId10"/>
    <p:sldId id="267" r:id="rId11"/>
    <p:sldId id="268" r:id="rId12"/>
    <p:sldId id="269" r:id="rId13"/>
    <p:sldId id="270" r:id="rId14"/>
    <p:sldId id="274" r:id="rId15"/>
    <p:sldId id="257" r:id="rId16"/>
    <p:sldId id="263" r:id="rId17"/>
    <p:sldId id="258" r:id="rId18"/>
    <p:sldId id="259" r:id="rId19"/>
    <p:sldId id="279" r:id="rId20"/>
    <p:sldId id="260" r:id="rId21"/>
    <p:sldId id="261" r:id="rId22"/>
    <p:sldId id="262" r:id="rId23"/>
    <p:sldId id="264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D6CCB-BBA6-4ED1-AF56-FE4C5BC7B3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67C509-CA11-43D6-86F8-8EB7A8E4AB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3F005-1C1C-446B-9037-42100FE7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091A-5CD7-489E-A17D-AB9F06EB911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CB477-1285-41BB-8D49-ACC9EE471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3D31C-0EB6-4083-B260-69E5F14A7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C611F-E33E-4022-81D7-9FF8912F5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0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CB108-A504-42FA-A281-915CBA015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A5FB79-6537-44D8-812A-B6EB3E259A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779CB-342A-4B88-8825-11E898AD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091A-5CD7-489E-A17D-AB9F06EB911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DE15F-F260-4FFA-84FC-C23A4136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838F6-B446-4D8B-8D04-499A0548B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C611F-E33E-4022-81D7-9FF8912F5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69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FB9B45-58E0-45D7-9958-2E7DC21BCE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BE53AF-4A99-404F-AF1A-9DEB0BA4F3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718CF-8700-4492-A224-F22662BF3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091A-5CD7-489E-A17D-AB9F06EB911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062CD-3BA6-4DD5-9C84-C9BA0FA03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27ED3-F755-47D1-A5BD-AABAC9BDA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C611F-E33E-4022-81D7-9FF8912F5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60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F630-4135-43F6-8EBA-EEC536B9F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0E450-BB4D-4BA6-8B65-ABE4CF3A0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1B711-C963-4B17-AFC6-BAB99DD50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091A-5CD7-489E-A17D-AB9F06EB911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6CEB0-11B4-4E3F-A135-62DA1B803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E4374-F692-4A2C-BD07-6DBE2C143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C611F-E33E-4022-81D7-9FF8912F5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0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644BD-F9E0-46C4-A433-D4DD2433F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D7E0D-7DAD-4381-9AB3-7BD0DEE83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66416-A223-4627-9FBC-B88FC9998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091A-5CD7-489E-A17D-AB9F06EB911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0C032-BBD6-4A9B-8ECF-E65DBBE48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AA74D-FC9B-4C24-9314-E64DE13AF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C611F-E33E-4022-81D7-9FF8912F5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46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25176-271E-49BA-897A-9D48C8C85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06AF2-A580-4D49-908C-40CA8504B3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075236-92E3-4D34-A449-A35E447D6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FEF5D-5D26-45D1-8EED-2A9F2C80B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091A-5CD7-489E-A17D-AB9F06EB911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CBB2D4-BC95-4F02-B216-19CE10435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CFE0E1-E3F5-4ADF-8A12-D15249DCC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C611F-E33E-4022-81D7-9FF8912F5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22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7D158-4A69-47F8-8683-0FB4F277D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089AF-9BB5-4162-9B5D-999B419216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F9FD2C-C341-4997-A98E-417AE9AB2B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1FD03D-C8B3-4ACF-8D8E-68963C1E55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D92F94-1753-497D-A56F-26DA9385C2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AFDC2C-2E40-4F30-8FA0-A7F2AC119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091A-5CD7-489E-A17D-AB9F06EB911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519EAB-3601-458B-A72D-068AEE0B8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89D0B2-B9E9-4FC9-8A76-FC8BBC4BB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C611F-E33E-4022-81D7-9FF8912F5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9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E739B-97B9-4345-B068-F9945AC52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9563E9-85A8-47A7-A2BD-3B5BAFA1A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091A-5CD7-489E-A17D-AB9F06EB911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7FC365-30B6-4BD3-9295-EA413BF66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E1193A-AB26-43F3-B1F6-7E862AD3F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C611F-E33E-4022-81D7-9FF8912F5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31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30C359-914C-4DCB-ACA8-75D6BBCD5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091A-5CD7-489E-A17D-AB9F06EB911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D9F581-7C60-4B0F-B0A7-C0EC326C3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AFB122-EE28-4B3F-B9BD-7FC15DBB7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C611F-E33E-4022-81D7-9FF8912F5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77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88E4-7D58-402B-A7E8-EB0AEC5D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6E025-D75E-4C10-87BF-8CDC1D488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F35A38-0D1B-45C6-AA1F-5AABAC2CDA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DBACA0-743B-4D6F-AD38-B65B3095F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091A-5CD7-489E-A17D-AB9F06EB911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652090-0CC9-4FBF-9D15-DD0683288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43D91-5D95-4C18-872B-D13E2BF36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C611F-E33E-4022-81D7-9FF8912F5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54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5C15-314E-4CB6-A83A-454FDC585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3CDA30-BB75-42F8-80D8-7CD9B23E8A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FDE3B9-0261-4682-B749-29F540ABB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FE9F86-D685-478A-B4C6-935AC8E7D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7091A-5CD7-489E-A17D-AB9F06EB911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6420AF-98E1-4F63-AA55-9275EEF84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0A27BB-9811-4CE9-9008-F05D37754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C611F-E33E-4022-81D7-9FF8912F5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89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6F6B08-5FA1-4888-B251-6B435A338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B61B8-8C9B-4C6A-855D-9BBCFABE7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CBF99-5D54-4562-87FC-13481A2FC5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7091A-5CD7-489E-A17D-AB9F06EB9118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ACE07-1108-4E77-89B5-355DE6061B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0872E-70C0-4C16-83A2-4E6FF88214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C611F-E33E-4022-81D7-9FF8912F5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4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478E6EE-F1F0-4145-8279-7D432D0DC4BC}"/>
              </a:ext>
            </a:extLst>
          </p:cNvPr>
          <p:cNvSpPr/>
          <p:nvPr/>
        </p:nvSpPr>
        <p:spPr>
          <a:xfrm>
            <a:off x="1391478" y="795131"/>
            <a:ext cx="8812695" cy="46382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6600" dirty="0">
                <a:solidFill>
                  <a:srgbClr val="00B050"/>
                </a:solidFill>
              </a:rPr>
              <a:t>أنواع النباتات</a:t>
            </a:r>
            <a:endParaRPr lang="en-US" sz="1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384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236BB1-79BC-4FD0-855F-20BD54480A14}"/>
              </a:ext>
            </a:extLst>
          </p:cNvPr>
          <p:cNvSpPr/>
          <p:nvPr/>
        </p:nvSpPr>
        <p:spPr>
          <a:xfrm>
            <a:off x="2001078" y="110987"/>
            <a:ext cx="7502386" cy="11702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800" dirty="0">
                <a:solidFill>
                  <a:srgbClr val="00B050"/>
                </a:solidFill>
              </a:rPr>
              <a:t>النبتات الصغيرة </a:t>
            </a:r>
            <a:endParaRPr lang="en-US" sz="8800" dirty="0">
              <a:solidFill>
                <a:srgbClr val="00B05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C14C83-1875-4893-AE32-5446DB553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78" y="3087757"/>
            <a:ext cx="3952448" cy="3147391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E9A2D5-1FE7-4F35-A168-FFE21604D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203" y="1392236"/>
            <a:ext cx="7606748" cy="52864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5A2FAE-E21F-43E3-8EF2-BD72681DB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419" y="3114865"/>
            <a:ext cx="2767824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18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0436FA-4FF4-4E3E-9434-D3826C4AC5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97" r="15495"/>
          <a:stretch/>
        </p:blipFill>
        <p:spPr>
          <a:xfrm>
            <a:off x="6347791" y="154781"/>
            <a:ext cx="5300870" cy="6548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BF8EEA-1A09-42BC-AD49-77954F3CEC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053"/>
          <a:stretch/>
        </p:blipFill>
        <p:spPr>
          <a:xfrm>
            <a:off x="927746" y="1717088"/>
            <a:ext cx="3342196" cy="4986130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BA374C-6C94-4FA7-A6D5-47D4BABB12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0540" y="2508423"/>
            <a:ext cx="2767824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58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209056-6E88-46C9-946C-36EB8CFF4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23"/>
          <a:stretch/>
        </p:blipFill>
        <p:spPr>
          <a:xfrm>
            <a:off x="4890052" y="728869"/>
            <a:ext cx="7153276" cy="59237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DD4F46-5F52-4904-A595-A5C0EAA4D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7505" y="1680163"/>
            <a:ext cx="2767824" cy="18411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E1AA23-EE65-4096-B3C9-B3E7941068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64" y="3329437"/>
            <a:ext cx="3988905" cy="331654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69654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DD4F46-5F52-4904-A595-A5C0EAA4D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244" y="2210250"/>
            <a:ext cx="2767824" cy="18411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6D42A7-F967-42B2-A004-509E0D875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3468" y="225079"/>
            <a:ext cx="4995089" cy="6407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53631B-0981-4EBE-A6BD-F3A405D68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044" y="2210250"/>
            <a:ext cx="4267200" cy="426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116763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5BE242-A1FB-4606-A99A-2159F9259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330" y="0"/>
            <a:ext cx="548308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2675F1-27F2-4D23-A16A-C68DDE38C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244" y="2210250"/>
            <a:ext cx="2767824" cy="18411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EBEFF9-7527-4E3D-9045-8DE6D303F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97" y="1771335"/>
            <a:ext cx="4452703" cy="48613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44741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236BB1-79BC-4FD0-855F-20BD54480A14}"/>
              </a:ext>
            </a:extLst>
          </p:cNvPr>
          <p:cNvSpPr/>
          <p:nvPr/>
        </p:nvSpPr>
        <p:spPr>
          <a:xfrm>
            <a:off x="3168926" y="177248"/>
            <a:ext cx="5102086" cy="1007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800" dirty="0">
                <a:solidFill>
                  <a:srgbClr val="00B050"/>
                </a:solidFill>
              </a:rPr>
              <a:t>الأشجار</a:t>
            </a:r>
            <a:endParaRPr lang="en-US" sz="8800" dirty="0">
              <a:solidFill>
                <a:srgbClr val="00B05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C1565B-5771-45CD-9BD6-94C6CE304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457" y="1361661"/>
            <a:ext cx="9525000" cy="533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28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8770CE-E8E4-4BDC-A45F-5EF794501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850" y="265043"/>
            <a:ext cx="6327913" cy="6327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33F56A-BB42-45E3-ACEF-6336DF5B3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37" y="3009901"/>
            <a:ext cx="3670851" cy="3670851"/>
          </a:xfrm>
          <a:prstGeom prst="ellipse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404C5D6-F487-477A-9F49-D41899D622AF}"/>
              </a:ext>
            </a:extLst>
          </p:cNvPr>
          <p:cNvCxnSpPr>
            <a:cxnSpLocks/>
          </p:cNvCxnSpPr>
          <p:nvPr/>
        </p:nvCxnSpPr>
        <p:spPr>
          <a:xfrm flipH="1">
            <a:off x="3845952" y="2188266"/>
            <a:ext cx="2582293" cy="164327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430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E8EEA2-F8C5-44EF-8888-1838171E5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753" y="146705"/>
            <a:ext cx="7445660" cy="65645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2A00B4-2B3F-45F1-8B07-71AF814A7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62" y="2557670"/>
            <a:ext cx="4293704" cy="3220278"/>
          </a:xfrm>
          <a:prstGeom prst="ellipse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4CAE124-3C03-4E64-B091-622A6D279ED5}"/>
              </a:ext>
            </a:extLst>
          </p:cNvPr>
          <p:cNvCxnSpPr>
            <a:cxnSpLocks/>
          </p:cNvCxnSpPr>
          <p:nvPr/>
        </p:nvCxnSpPr>
        <p:spPr>
          <a:xfrm flipH="1">
            <a:off x="3513707" y="1080052"/>
            <a:ext cx="2582293" cy="164327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500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8D0E77-3419-47D5-98C2-A5516F411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368" y="503583"/>
            <a:ext cx="6489082" cy="61887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409FB7-3E23-4572-B168-C79E7FCA5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16" y="2885660"/>
            <a:ext cx="3432457" cy="3289853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50035B-DCBE-4692-98AF-D413FD4F2E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8088" y="1282597"/>
            <a:ext cx="2767824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2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1E40D6-7B0C-4DAF-9F72-725F5C139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609" y="204372"/>
            <a:ext cx="6576391" cy="6527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B1CF77-6F24-46E9-977C-7E6AC42F1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088" y="1627086"/>
            <a:ext cx="2767824" cy="1841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5DEF8D-6F5B-4A0D-9B7E-22AB499E64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923" y="2738864"/>
            <a:ext cx="3198894" cy="383867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87891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236BB1-79BC-4FD0-855F-20BD54480A14}"/>
              </a:ext>
            </a:extLst>
          </p:cNvPr>
          <p:cNvSpPr/>
          <p:nvPr/>
        </p:nvSpPr>
        <p:spPr>
          <a:xfrm>
            <a:off x="3168926" y="177248"/>
            <a:ext cx="5102086" cy="1007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800" dirty="0">
                <a:solidFill>
                  <a:srgbClr val="00B050"/>
                </a:solidFill>
              </a:rPr>
              <a:t>الأزهار</a:t>
            </a:r>
            <a:endParaRPr lang="en-US" sz="8800" dirty="0">
              <a:solidFill>
                <a:srgbClr val="00B05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CA2EDA-669F-4800-B310-041D3DE96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644" y="1342724"/>
            <a:ext cx="9354793" cy="535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86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A2C2DA-6BE5-498C-9A0C-10F715CB3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912" y="229841"/>
            <a:ext cx="5611373" cy="6398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8D3FA8-F3AF-47DD-9F92-4A69EC5BA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088" y="1587848"/>
            <a:ext cx="2767824" cy="18411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EE5442-824D-4D9D-96EF-B779A1E16D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951" y="3154469"/>
            <a:ext cx="5206467" cy="34736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74776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236BB1-79BC-4FD0-855F-20BD54480A14}"/>
              </a:ext>
            </a:extLst>
          </p:cNvPr>
          <p:cNvSpPr/>
          <p:nvPr/>
        </p:nvSpPr>
        <p:spPr>
          <a:xfrm>
            <a:off x="3168926" y="177248"/>
            <a:ext cx="5102086" cy="10071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800" dirty="0">
                <a:solidFill>
                  <a:srgbClr val="00B050"/>
                </a:solidFill>
              </a:rPr>
              <a:t>الشجيرات</a:t>
            </a:r>
            <a:endParaRPr lang="en-US" sz="8800" dirty="0">
              <a:solidFill>
                <a:srgbClr val="00B05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2F70BB-DFB3-4B47-ACC6-1EA3DE4DC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917" y="1470163"/>
            <a:ext cx="8256104" cy="538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96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4713B3-B822-4FC0-B560-C6A89EA57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244" y="135673"/>
            <a:ext cx="8786191" cy="658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71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40508C-129C-4E9C-A508-B681CE493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722" y="95886"/>
            <a:ext cx="8906081" cy="666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88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0625D4-644C-4C89-A6EF-670437D7D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47" y="1713050"/>
            <a:ext cx="5341040" cy="50323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0A95DA-831E-4325-9D1D-667295CA9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106" y="175796"/>
            <a:ext cx="5341039" cy="503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90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091629-5E46-4A07-B4E6-8FD8B51AC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017" y="241645"/>
            <a:ext cx="8494644" cy="637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2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ADA9DF-8735-4258-8E40-BD4F10CB8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03" y="406675"/>
            <a:ext cx="10938935" cy="615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00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64EE49-17C9-43C0-B753-8DE14C0AA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24069"/>
            <a:ext cx="5792856" cy="63345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38A7D6-04E7-4AFA-8A34-C92AAD81E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72" y="424069"/>
            <a:ext cx="5792857" cy="633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94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F236BB1-79BC-4FD0-855F-20BD54480A14}"/>
              </a:ext>
            </a:extLst>
          </p:cNvPr>
          <p:cNvSpPr/>
          <p:nvPr/>
        </p:nvSpPr>
        <p:spPr>
          <a:xfrm>
            <a:off x="2001078" y="110987"/>
            <a:ext cx="7502386" cy="1678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8800" dirty="0">
                <a:solidFill>
                  <a:srgbClr val="00B050"/>
                </a:solidFill>
              </a:rPr>
              <a:t>الأعشاب والحشائش</a:t>
            </a:r>
            <a:endParaRPr lang="en-US" sz="8800" dirty="0">
              <a:solidFill>
                <a:srgbClr val="00B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5C138-D3B0-4B39-912A-D3220782C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67" y="2175013"/>
            <a:ext cx="108585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87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82FC32-AC00-46BC-B6BD-439B7ACB6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09" y="214312"/>
            <a:ext cx="11453191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84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D9BC77-460E-4C57-A0EC-617D5D3D0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904" y="198782"/>
            <a:ext cx="6347792" cy="64604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DE6B48-160D-48CB-810B-D71FAC6DF0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28"/>
          <a:stretch/>
        </p:blipFill>
        <p:spPr>
          <a:xfrm>
            <a:off x="96223" y="2027582"/>
            <a:ext cx="5320458" cy="340580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4027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456198-792D-4020-A0CD-9D315436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2C9AE5-F6F9-4901-92BD-C3DC77FDF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757" y="185614"/>
            <a:ext cx="9064486" cy="648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359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9</Words>
  <Application>Microsoft Office PowerPoint</Application>
  <PresentationFormat>Widescreen</PresentationFormat>
  <Paragraphs>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L.Battikha</cp:lastModifiedBy>
  <cp:revision>8</cp:revision>
  <dcterms:created xsi:type="dcterms:W3CDTF">2021-04-20T11:22:16Z</dcterms:created>
  <dcterms:modified xsi:type="dcterms:W3CDTF">2023-03-12T14:53:15Z</dcterms:modified>
</cp:coreProperties>
</file>