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83" d="100"/>
          <a:sy n="83" d="100"/>
        </p:scale>
        <p:origin x="66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3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9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0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5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15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9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2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2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8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3F864-EC3B-4DCC-A0AF-267E49BF8EE7}" type="datetimeFigureOut">
              <a:rPr lang="en-US" smtClean="0"/>
              <a:t>3/12/2023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6FDA5-2AD6-4696-B578-D99135FC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06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Comic Sans MS" panose="030F0702030302020204" pitchFamily="66" charset="0"/>
              </a:rPr>
              <a:t>Mercredi</a:t>
            </a:r>
            <a:r>
              <a:rPr lang="en-US" b="1" dirty="0" smtClean="0">
                <a:latin typeface="Comic Sans MS" panose="030F0702030302020204" pitchFamily="66" charset="0"/>
              </a:rPr>
              <a:t> 23 F</a:t>
            </a:r>
            <a:r>
              <a:rPr lang="fr-FR" b="1" dirty="0">
                <a:latin typeface="Comic Sans MS" panose="030F0702030302020204" pitchFamily="66" charset="0"/>
              </a:rPr>
              <a:t>é</a:t>
            </a:r>
            <a:r>
              <a:rPr lang="en-US" b="1" dirty="0" err="1" smtClean="0">
                <a:latin typeface="Comic Sans MS" panose="030F0702030302020204" pitchFamily="66" charset="0"/>
              </a:rPr>
              <a:t>vrier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b="1" u="sng" dirty="0" smtClean="0">
                <a:latin typeface="Comic Sans MS" panose="030F0702030302020204" pitchFamily="66" charset="0"/>
              </a:rPr>
              <a:t>Décrire ma </a:t>
            </a:r>
            <a:r>
              <a:rPr lang="en-US" b="1" u="sng" dirty="0" smtClean="0">
                <a:latin typeface="Comic Sans MS" panose="030F0702030302020204" pitchFamily="66" charset="0"/>
              </a:rPr>
              <a:t> </a:t>
            </a:r>
            <a:r>
              <a:rPr lang="en-US" b="1" u="sng" dirty="0" err="1" smtClean="0">
                <a:latin typeface="Comic Sans MS" panose="030F0702030302020204" pitchFamily="66" charset="0"/>
              </a:rPr>
              <a:t>maison</a:t>
            </a:r>
            <a:r>
              <a:rPr lang="en-US" b="1" u="sng" dirty="0" smtClean="0">
                <a:latin typeface="Comic Sans MS" panose="030F0702030302020204" pitchFamily="66" charset="0"/>
              </a:rPr>
              <a:t> </a:t>
            </a:r>
            <a:endParaRPr lang="fr-FR" b="1" u="sng" dirty="0" smtClean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Description d'une maison en frança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189" y="1234702"/>
            <a:ext cx="8663502" cy="573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66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Comic Sans MS" panose="030F0702030302020204" pitchFamily="66" charset="0"/>
              </a:rPr>
              <a:t>Ou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habites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tu</a:t>
            </a:r>
            <a:r>
              <a:rPr lang="en-US" b="1" dirty="0" smtClean="0">
                <a:latin typeface="Comic Sans MS" panose="030F0702030302020204" pitchFamily="66" charset="0"/>
              </a:rPr>
              <a:t> ?</a:t>
            </a:r>
            <a:endParaRPr lang="en-US" b="1" dirty="0">
              <a:latin typeface="Comic Sans MS" panose="030F0702030302020204" pitchFamily="66" charset="0"/>
            </a:endParaRPr>
          </a:p>
        </p:txBody>
      </p:sp>
      <p:pic>
        <p:nvPicPr>
          <p:cNvPr id="2058" name="Picture 10" descr="Où habites - tu? French Question - Level 1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7164" y="1346345"/>
            <a:ext cx="9585036" cy="539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94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545" y="261431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3867" y="5386382"/>
            <a:ext cx="7412370" cy="252701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</a:t>
            </a:r>
            <a:endParaRPr lang="en-US" dirty="0"/>
          </a:p>
        </p:txBody>
      </p:sp>
      <p:pic>
        <p:nvPicPr>
          <p:cNvPr id="3074" name="Picture 2" descr="J'habite dans une petite maison. J'habite dans une maison jumellé. - ppt  télécharg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243" y="261431"/>
            <a:ext cx="8676023" cy="6507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516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Qu'est-ce qu'il y a dans ta maison? | Fun - Quizizz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64" y="165859"/>
            <a:ext cx="11758212" cy="6613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600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mic Sans MS" panose="030F0702030302020204" pitchFamily="66" charset="0"/>
              </a:rPr>
              <a:t>Combien</a:t>
            </a:r>
            <a:r>
              <a:rPr lang="en-US" b="1" dirty="0" smtClean="0">
                <a:latin typeface="Comic Sans MS" panose="030F0702030302020204" pitchFamily="66" charset="0"/>
              </a:rPr>
              <a:t> de </a:t>
            </a:r>
            <a:r>
              <a:rPr lang="en-US" b="1" dirty="0" err="1" smtClean="0">
                <a:latin typeface="Comic Sans MS" panose="030F0702030302020204" pitchFamily="66" charset="0"/>
              </a:rPr>
              <a:t>chambre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a?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</a:t>
            </a:r>
            <a:r>
              <a:rPr lang="en-US" b="1" dirty="0" err="1" smtClean="0">
                <a:latin typeface="Comic Sans MS" panose="030F0702030302020204" pitchFamily="66" charset="0"/>
              </a:rPr>
              <a:t>deux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chambres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pPr>
              <a:buFontTx/>
              <a:buChar char="-"/>
            </a:pPr>
            <a:endParaRPr lang="en-US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endParaRPr lang="en-US" b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un salon </a:t>
            </a:r>
          </a:p>
          <a:p>
            <a:pPr>
              <a:buFontTx/>
              <a:buChar char="-"/>
            </a:pPr>
            <a:endParaRPr lang="en-US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- </a:t>
            </a: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cuisine 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650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mtClean="0"/>
              <a:t>مثال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 smtClean="0">
                <a:latin typeface="Comic Sans MS" panose="030F0702030302020204" pitchFamily="66" charset="0"/>
              </a:rPr>
              <a:t>Bonjour , je m</a:t>
            </a:r>
            <a:r>
              <a:rPr lang="fr-FR" sz="4000" b="1" dirty="0" smtClean="0">
                <a:latin typeface="Comic Sans MS" panose="030F0702030302020204" pitchFamily="66" charset="0"/>
              </a:rPr>
              <a:t>’</a:t>
            </a:r>
            <a:r>
              <a:rPr lang="en-US" sz="4000" b="1" dirty="0" err="1" smtClean="0">
                <a:latin typeface="Comic Sans MS" panose="030F0702030302020204" pitchFamily="66" charset="0"/>
              </a:rPr>
              <a:t>appelle</a:t>
            </a:r>
            <a:r>
              <a:rPr lang="en-US" sz="4000" b="1" dirty="0" smtClean="0">
                <a:latin typeface="Comic Sans MS" panose="030F0702030302020204" pitchFamily="66" charset="0"/>
              </a:rPr>
              <a:t>  …………… </a:t>
            </a:r>
          </a:p>
          <a:p>
            <a:pPr marL="0" indent="0">
              <a:buNone/>
            </a:pPr>
            <a:r>
              <a:rPr lang="en-US" sz="4000" b="1" dirty="0" smtClean="0">
                <a:latin typeface="Comic Sans MS" panose="030F0702030302020204" pitchFamily="66" charset="0"/>
              </a:rPr>
              <a:t>j’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habite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maison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en-US" sz="40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000" b="1" dirty="0" smtClean="0">
                <a:latin typeface="Comic Sans MS" panose="030F0702030302020204" pitchFamily="66" charset="0"/>
              </a:rPr>
              <a:t> ma 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maison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il</a:t>
            </a:r>
            <a:r>
              <a:rPr lang="en-US" sz="4000" b="1" dirty="0" smtClean="0">
                <a:latin typeface="Comic Sans MS" panose="030F0702030302020204" pitchFamily="66" charset="0"/>
              </a:rPr>
              <a:t> y a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deux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chambres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fr-FR" sz="4000" b="1" dirty="0" smtClean="0">
                <a:latin typeface="Comic Sans MS" panose="030F0702030302020204" pitchFamily="66" charset="0"/>
              </a:rPr>
              <a:t>à 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coucher</a:t>
            </a:r>
            <a:r>
              <a:rPr lang="en-US" sz="4000" b="1" dirty="0" smtClean="0">
                <a:latin typeface="Comic Sans MS" panose="030F0702030302020204" pitchFamily="66" charset="0"/>
              </a:rPr>
              <a:t> , un salon et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une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salle</a:t>
            </a:r>
            <a:r>
              <a:rPr lang="en-US" sz="4000" b="1" dirty="0" smtClean="0">
                <a:latin typeface="Comic Sans MS" panose="030F0702030302020204" pitchFamily="66" charset="0"/>
              </a:rPr>
              <a:t> de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bains</a:t>
            </a:r>
            <a:r>
              <a:rPr lang="en-US" sz="4000" b="1" dirty="0" smtClean="0">
                <a:latin typeface="Comic Sans MS" panose="030F0702030302020204" pitchFamily="66" charset="0"/>
              </a:rPr>
              <a:t> .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Dans</a:t>
            </a:r>
            <a:r>
              <a:rPr lang="en-US" sz="4000" b="1" dirty="0" smtClean="0">
                <a:latin typeface="Comic Sans MS" panose="030F0702030302020204" pitchFamily="66" charset="0"/>
              </a:rPr>
              <a:t> la cuisine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il</a:t>
            </a:r>
            <a:r>
              <a:rPr lang="en-US" sz="4000" b="1" dirty="0" smtClean="0">
                <a:latin typeface="Comic Sans MS" panose="030F0702030302020204" pitchFamily="66" charset="0"/>
              </a:rPr>
              <a:t> y a un four et un </a:t>
            </a:r>
            <a:r>
              <a:rPr lang="en-US" sz="4000" b="1" dirty="0" err="1" smtClean="0">
                <a:latin typeface="Comic Sans MS" panose="030F0702030302020204" pitchFamily="66" charset="0"/>
              </a:rPr>
              <a:t>frigo</a:t>
            </a:r>
            <a:r>
              <a:rPr lang="en-US" sz="4000" b="1" dirty="0" smtClean="0">
                <a:latin typeface="Comic Sans MS" panose="030F0702030302020204" pitchFamily="66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11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90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Times New Roman</vt:lpstr>
      <vt:lpstr>Office Theme</vt:lpstr>
      <vt:lpstr>Mercredi 23 Février </vt:lpstr>
      <vt:lpstr>Ou habites tu ?</vt:lpstr>
      <vt:lpstr>PowerPoint Presentation</vt:lpstr>
      <vt:lpstr>PowerPoint Presentation</vt:lpstr>
      <vt:lpstr>Combien de chambre il y a?</vt:lpstr>
      <vt:lpstr>مثال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Mercredi 23 Février </dc:title>
  <dc:creator>R.Geurouachi</dc:creator>
  <cp:lastModifiedBy>R.Geurouachi</cp:lastModifiedBy>
  <cp:revision>7</cp:revision>
  <dcterms:created xsi:type="dcterms:W3CDTF">2022-11-22T20:26:16Z</dcterms:created>
  <dcterms:modified xsi:type="dcterms:W3CDTF">2023-03-12T12:40:50Z</dcterms:modified>
</cp:coreProperties>
</file>