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5" r:id="rId6"/>
    <p:sldId id="266" r:id="rId7"/>
    <p:sldId id="259" r:id="rId8"/>
    <p:sldId id="262" r:id="rId9"/>
    <p:sldId id="268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6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7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6054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15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93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11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6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6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1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06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4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81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5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9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37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9DC794-20CF-4F14-9634-A8F585E1DD49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4B682-047D-4CA6-841C-EDCB4384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55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Les verbes du premier groupe au présent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98871"/>
            <a:ext cx="11233599" cy="631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</a:t>
            </a:r>
            <a:r>
              <a:rPr lang="en-US" dirty="0" smtClean="0"/>
              <a:t> marcher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Je </a:t>
            </a:r>
          </a:p>
          <a:p>
            <a:pPr marL="0" indent="0">
              <a:buNone/>
            </a:pPr>
            <a:endParaRPr lang="en-US" sz="3600" b="1" dirty="0" smtClean="0"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latin typeface="Comic Sans MS" panose="030F0702030302020204" pitchFamily="66" charset="0"/>
              </a:rPr>
              <a:t>Tu</a:t>
            </a:r>
            <a:endParaRPr lang="en-US" sz="3600" b="1" dirty="0" smtClean="0">
              <a:latin typeface="Comic Sans MS" panose="030F0702030302020204" pitchFamily="66" charset="0"/>
            </a:endParaRP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latin typeface="Comic Sans MS" panose="030F0702030302020204" pitchFamily="66" charset="0"/>
              </a:rPr>
              <a:t>Il 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latin typeface="Comic Sans MS" panose="030F0702030302020204" pitchFamily="66" charset="0"/>
              </a:rPr>
              <a:t>Ell</a:t>
            </a:r>
            <a:r>
              <a:rPr lang="en-US" dirty="0" smtClean="0"/>
              <a:t>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4934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latin typeface="Comic Sans MS" panose="030F0702030302020204" pitchFamily="66" charset="0"/>
              </a:rPr>
              <a:t>march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endParaRPr lang="en-US" sz="3600" b="1" dirty="0">
              <a:latin typeface="Comic Sans MS" panose="030F0702030302020204" pitchFamily="66" charset="0"/>
            </a:endParaRPr>
          </a:p>
          <a:p>
            <a:endParaRPr lang="en-US" sz="3600" b="1" dirty="0" smtClean="0">
              <a:latin typeface="Comic Sans MS" panose="030F0702030302020204" pitchFamily="66" charset="0"/>
            </a:endParaRPr>
          </a:p>
          <a:p>
            <a:r>
              <a:rPr lang="en-US" sz="3600" b="1" dirty="0">
                <a:latin typeface="Comic Sans MS" panose="030F0702030302020204" pitchFamily="66" charset="0"/>
              </a:rPr>
              <a:t>m</a:t>
            </a:r>
            <a:r>
              <a:rPr lang="en-US" sz="3600" b="1" dirty="0" smtClean="0">
                <a:latin typeface="Comic Sans MS" panose="030F0702030302020204" pitchFamily="66" charset="0"/>
              </a:rPr>
              <a:t>arch</a:t>
            </a:r>
            <a:r>
              <a:rPr lang="en-US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endParaRPr lang="en-US" sz="3600" b="1" dirty="0">
              <a:latin typeface="Comic Sans MS" panose="030F0702030302020204" pitchFamily="66" charset="0"/>
            </a:endParaRPr>
          </a:p>
          <a:p>
            <a:endParaRPr lang="en-US" sz="3600" b="1" dirty="0" smtClean="0">
              <a:latin typeface="Comic Sans MS" panose="030F0702030302020204" pitchFamily="66" charset="0"/>
            </a:endParaRPr>
          </a:p>
          <a:p>
            <a:r>
              <a:rPr lang="en-US" sz="3600" b="1" dirty="0" err="1">
                <a:latin typeface="Comic Sans MS" panose="030F0702030302020204" pitchFamily="66" charset="0"/>
              </a:rPr>
              <a:t>m</a:t>
            </a:r>
            <a:r>
              <a:rPr lang="en-US" sz="3600" b="1" dirty="0" err="1" smtClean="0">
                <a:latin typeface="Comic Sans MS" panose="030F0702030302020204" pitchFamily="66" charset="0"/>
              </a:rPr>
              <a:t>arch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endParaRPr lang="en-US" sz="3600" b="1" dirty="0">
              <a:latin typeface="Comic Sans MS" panose="030F0702030302020204" pitchFamily="66" charset="0"/>
            </a:endParaRPr>
          </a:p>
          <a:p>
            <a:endParaRPr lang="en-US" sz="3600" b="1" dirty="0" smtClean="0">
              <a:latin typeface="Comic Sans MS" panose="030F0702030302020204" pitchFamily="66" charset="0"/>
            </a:endParaRPr>
          </a:p>
          <a:p>
            <a:r>
              <a:rPr lang="en-US" sz="3600" b="1" dirty="0" err="1">
                <a:latin typeface="Comic Sans MS" panose="030F0702030302020204" pitchFamily="66" charset="0"/>
              </a:rPr>
              <a:t>m</a:t>
            </a:r>
            <a:r>
              <a:rPr lang="en-US" sz="3600" b="1" dirty="0" err="1" smtClean="0">
                <a:latin typeface="Comic Sans MS" panose="030F0702030302020204" pitchFamily="66" charset="0"/>
              </a:rPr>
              <a:t>arch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conjugaison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</a:rPr>
              <a:t>ons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ez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ent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Nous </a:t>
            </a:r>
          </a:p>
          <a:p>
            <a:r>
              <a:rPr lang="en-US" sz="4400" b="1" dirty="0" err="1" smtClean="0"/>
              <a:t>Vous</a:t>
            </a:r>
            <a:r>
              <a:rPr lang="en-US" sz="4400" b="1" dirty="0" smtClean="0"/>
              <a:t> </a:t>
            </a:r>
          </a:p>
          <a:p>
            <a:r>
              <a:rPr lang="en-US" sz="4400" b="1" dirty="0"/>
              <a:t> </a:t>
            </a:r>
            <a:r>
              <a:rPr lang="en-US" sz="4400" b="1" dirty="0" err="1" smtClean="0"/>
              <a:t>ils</a:t>
            </a:r>
            <a:r>
              <a:rPr lang="en-US" sz="4400" b="1" dirty="0" smtClean="0"/>
              <a:t> </a:t>
            </a:r>
          </a:p>
          <a:p>
            <a:r>
              <a:rPr lang="en-US" sz="4400" b="1" dirty="0"/>
              <a:t> </a:t>
            </a:r>
            <a:r>
              <a:rPr lang="en-US" sz="4400" b="1" dirty="0" err="1" smtClean="0"/>
              <a:t>elles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March</a:t>
            </a:r>
            <a:r>
              <a:rPr lang="en-US" sz="4000" b="1" dirty="0" err="1" smtClean="0">
                <a:solidFill>
                  <a:srgbClr val="FF0000"/>
                </a:solidFill>
              </a:rPr>
              <a:t>ons</a:t>
            </a:r>
            <a:r>
              <a:rPr lang="en-US" sz="4000" b="1" dirty="0" smtClean="0"/>
              <a:t> </a:t>
            </a:r>
          </a:p>
          <a:p>
            <a:r>
              <a:rPr lang="en-US" sz="4000" b="1" dirty="0" err="1" smtClean="0"/>
              <a:t>March</a:t>
            </a:r>
            <a:r>
              <a:rPr lang="en-US" sz="4000" b="1" dirty="0" err="1" smtClean="0">
                <a:solidFill>
                  <a:srgbClr val="FF0000"/>
                </a:solidFill>
              </a:rPr>
              <a:t>ez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/>
              <a:t>March</a:t>
            </a:r>
            <a:r>
              <a:rPr lang="en-US" sz="4000" b="1" dirty="0" err="1" smtClean="0">
                <a:solidFill>
                  <a:srgbClr val="FF0000"/>
                </a:solidFill>
              </a:rPr>
              <a:t>ent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r>
              <a:rPr lang="en-US" sz="4000" b="1" dirty="0" err="1" smtClean="0"/>
              <a:t>march</a:t>
            </a:r>
            <a:r>
              <a:rPr lang="en-US" sz="4000" b="1" dirty="0" err="1" smtClean="0">
                <a:solidFill>
                  <a:srgbClr val="FF0000"/>
                </a:solidFill>
              </a:rPr>
              <a:t>ent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808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2- exercices: Conjugaison - Le présent des verbes du premier groupe -  YouT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99" y="452718"/>
            <a:ext cx="10886593" cy="612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8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latin typeface="Comic Sans MS" panose="030F0702030302020204" pitchFamily="66" charset="0"/>
              </a:rPr>
              <a:t>Les verbes du </a:t>
            </a:r>
            <a:r>
              <a:rPr lang="fr-FR" b="1" dirty="0">
                <a:latin typeface="Comic Sans MS" panose="030F0702030302020204" pitchFamily="66" charset="0"/>
              </a:rPr>
              <a:t>premier groupe </a:t>
            </a:r>
            <a:r>
              <a:rPr lang="fr-FR" b="1" dirty="0" smtClean="0">
                <a:latin typeface="Comic Sans MS" panose="030F0702030302020204" pitchFamily="66" charset="0"/>
              </a:rPr>
              <a:t>sont </a:t>
            </a:r>
            <a:r>
              <a:rPr lang="en-US" b="1" dirty="0" err="1" smtClean="0">
                <a:latin typeface="Comic Sans MS" panose="030F0702030302020204" pitchFamily="66" charset="0"/>
              </a:rPr>
              <a:t>sont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fr-FR" b="1" dirty="0" smtClean="0">
                <a:latin typeface="Comic Sans MS" panose="030F0702030302020204" pitchFamily="66" charset="0"/>
              </a:rPr>
              <a:t> </a:t>
            </a:r>
            <a:r>
              <a:rPr lang="fr-FR" b="1" dirty="0">
                <a:latin typeface="Comic Sans MS" panose="030F0702030302020204" pitchFamily="66" charset="0"/>
              </a:rPr>
              <a:t>les verbes qui se terminent en </a:t>
            </a:r>
            <a:r>
              <a:rPr lang="fr-FR" b="1" dirty="0" smtClean="0">
                <a:latin typeface="Comic Sans MS" panose="030F0702030302020204" pitchFamily="66" charset="0"/>
              </a:rPr>
              <a:t>–</a:t>
            </a:r>
            <a:r>
              <a:rPr lang="fr-FR" sz="7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12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Exemples</a:t>
            </a:r>
            <a:r>
              <a:rPr lang="en-US" dirty="0" smtClean="0"/>
              <a:t> des </a:t>
            </a:r>
            <a:r>
              <a:rPr lang="en-US" dirty="0" err="1" smtClean="0"/>
              <a:t>verbes</a:t>
            </a:r>
            <a:r>
              <a:rPr lang="en-US" dirty="0" smtClean="0"/>
              <a:t> du premier </a:t>
            </a:r>
            <a:r>
              <a:rPr lang="en-US" dirty="0" err="1" smtClean="0"/>
              <a:t>groupe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672" y="3820679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mang</a:t>
            </a:r>
            <a:r>
              <a:rPr lang="en-US" sz="4400" b="1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– </a:t>
            </a:r>
            <a:r>
              <a:rPr lang="en-US" dirty="0" err="1" smtClean="0"/>
              <a:t>jou</a:t>
            </a:r>
            <a:r>
              <a:rPr lang="en-US" sz="4400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– march</a:t>
            </a:r>
            <a:r>
              <a:rPr lang="en-US" sz="4800" b="1" dirty="0" smtClean="0">
                <a:solidFill>
                  <a:srgbClr val="FF0000"/>
                </a:solidFill>
              </a:rPr>
              <a:t>er </a:t>
            </a:r>
            <a:r>
              <a:rPr lang="en-US" dirty="0" smtClean="0"/>
              <a:t>– chant</a:t>
            </a:r>
            <a:r>
              <a:rPr lang="en-US" sz="6000" b="1" dirty="0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– </a:t>
            </a:r>
            <a:r>
              <a:rPr lang="en-US" dirty="0" err="1" smtClean="0"/>
              <a:t>dessin</a:t>
            </a:r>
            <a:r>
              <a:rPr lang="en-US" sz="6000" b="1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Le présent des verbes du 1er groupe - CE2 - Cours Français - Kar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72" y="1317624"/>
            <a:ext cx="38766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e présent des verbes du 1er groupe - CE2 - Cours Français - Karta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447" y="1507691"/>
            <a:ext cx="38766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0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Verbes du 1er groupe - Teaching resour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08" y="480291"/>
            <a:ext cx="8682566" cy="651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65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E2: Leçon de conjugaison: les verbes du 1er groupe au présent (leçon  augmentée) – Monsieur Mathieu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36" y="0"/>
            <a:ext cx="4855477" cy="68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642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1- Leçon : conjugaison - Le présent des verbes du premier groupe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14" y="295563"/>
            <a:ext cx="10960485" cy="6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9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conjugaison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sz="287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e- e - </a:t>
            </a:r>
            <a:r>
              <a:rPr lang="en-US" sz="287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US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9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Verbe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joue</a:t>
            </a:r>
            <a:r>
              <a:rPr lang="en-US" dirty="0" err="1">
                <a:latin typeface="Comic Sans MS" panose="030F0702030302020204" pitchFamily="66" charset="0"/>
              </a:rPr>
              <a:t>r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smtClean="0">
                <a:latin typeface="Comic Sans MS" panose="030F0702030302020204" pitchFamily="66" charset="0"/>
              </a:rPr>
              <a:t>Je 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latin typeface="Comic Sans MS" panose="030F0702030302020204" pitchFamily="66" charset="0"/>
              </a:rPr>
              <a:t>Tu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latin typeface="Comic Sans MS" panose="030F0702030302020204" pitchFamily="66" charset="0"/>
              </a:rPr>
              <a:t>Il 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 smtClean="0">
                <a:latin typeface="Comic Sans MS" panose="030F0702030302020204" pitchFamily="66" charset="0"/>
              </a:rPr>
              <a:t>Elle </a:t>
            </a:r>
            <a:endParaRPr 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err="1" smtClean="0">
                <a:latin typeface="Comic Sans MS" panose="030F0702030302020204" pitchFamily="66" charset="0"/>
              </a:rPr>
              <a:t>Jou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sz="3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latin typeface="Comic Sans MS" panose="030F0702030302020204" pitchFamily="66" charset="0"/>
              </a:rPr>
              <a:t>Jou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r>
              <a:rPr lang="en-US" sz="3600" b="1" dirty="0" smtClean="0">
                <a:latin typeface="Comic Sans MS" panose="030F0702030302020204" pitchFamily="66" charset="0"/>
              </a:rPr>
              <a:t> </a:t>
            </a: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dirty="0" err="1" smtClean="0">
                <a:latin typeface="Comic Sans MS" panose="030F0702030302020204" pitchFamily="66" charset="0"/>
              </a:rPr>
              <a:t>Jou</a:t>
            </a:r>
            <a:r>
              <a:rPr lang="en-US" sz="3600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sz="36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sz="3600" b="1" dirty="0">
              <a:latin typeface="Comic Sans MS" panose="030F0702030302020204" pitchFamily="66" charset="0"/>
            </a:endParaRPr>
          </a:p>
          <a:p>
            <a:r>
              <a:rPr lang="en-US" sz="3600" b="1" smtClean="0">
                <a:latin typeface="Comic Sans MS" panose="030F0702030302020204" pitchFamily="66" charset="0"/>
              </a:rPr>
              <a:t>Jou</a:t>
            </a:r>
            <a:r>
              <a:rPr lang="en-US" sz="36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e</a:t>
            </a:r>
            <a:endParaRPr lang="en-US" sz="3600" b="1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063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Nous </a:t>
            </a:r>
          </a:p>
          <a:p>
            <a:r>
              <a:rPr lang="en-US" sz="4400" b="1" dirty="0" err="1" smtClean="0"/>
              <a:t>Vous</a:t>
            </a:r>
            <a:r>
              <a:rPr lang="en-US" sz="4400" b="1" dirty="0" smtClean="0"/>
              <a:t> </a:t>
            </a:r>
          </a:p>
          <a:p>
            <a:r>
              <a:rPr lang="en-US" sz="4400" b="1" dirty="0"/>
              <a:t> </a:t>
            </a:r>
            <a:r>
              <a:rPr lang="en-US" sz="4400" b="1" dirty="0" err="1" smtClean="0"/>
              <a:t>ils</a:t>
            </a:r>
            <a:r>
              <a:rPr lang="en-US" sz="4400" b="1" dirty="0" smtClean="0"/>
              <a:t> </a:t>
            </a:r>
          </a:p>
          <a:p>
            <a:r>
              <a:rPr lang="en-US" sz="4400" b="1" dirty="0" err="1" smtClean="0"/>
              <a:t>Elles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400" b="1" dirty="0" err="1" smtClean="0"/>
              <a:t>Jou</a:t>
            </a:r>
            <a:r>
              <a:rPr lang="en-US" sz="4400" b="1" dirty="0" err="1" smtClean="0">
                <a:solidFill>
                  <a:srgbClr val="FF0000"/>
                </a:solidFill>
              </a:rPr>
              <a:t>ons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r>
              <a:rPr lang="en-US" sz="4400" b="1" dirty="0" err="1" smtClean="0"/>
              <a:t>Jou</a:t>
            </a:r>
            <a:r>
              <a:rPr lang="en-US" sz="4400" b="1" dirty="0" err="1" smtClean="0">
                <a:solidFill>
                  <a:srgbClr val="FF0000"/>
                </a:solidFill>
              </a:rPr>
              <a:t>ez</a:t>
            </a:r>
            <a:r>
              <a:rPr lang="en-US" sz="4400" b="1" dirty="0" smtClean="0"/>
              <a:t> </a:t>
            </a:r>
          </a:p>
          <a:p>
            <a:r>
              <a:rPr lang="en-US" sz="4400" b="1" dirty="0"/>
              <a:t> </a:t>
            </a:r>
            <a:r>
              <a:rPr lang="en-US" sz="4400" b="1" dirty="0" err="1" smtClean="0"/>
              <a:t>jou</a:t>
            </a:r>
            <a:r>
              <a:rPr lang="en-US" sz="4400" b="1" dirty="0" err="1" smtClean="0">
                <a:solidFill>
                  <a:srgbClr val="FF0000"/>
                </a:solidFill>
              </a:rPr>
              <a:t>ent</a:t>
            </a:r>
            <a:r>
              <a:rPr lang="en-US" sz="4400" b="1" dirty="0" smtClean="0"/>
              <a:t> </a:t>
            </a:r>
          </a:p>
          <a:p>
            <a:r>
              <a:rPr lang="en-US" sz="4400" b="1" dirty="0" err="1" smtClean="0"/>
              <a:t>jou</a:t>
            </a:r>
            <a:r>
              <a:rPr lang="en-US" sz="4400" b="1" dirty="0" err="1" smtClean="0">
                <a:solidFill>
                  <a:srgbClr val="FF0000"/>
                </a:solidFill>
              </a:rPr>
              <a:t>ent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62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121</TotalTime>
  <Words>79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Comic Sans MS</vt:lpstr>
      <vt:lpstr>Wingdings 3</vt:lpstr>
      <vt:lpstr>Ion</vt:lpstr>
      <vt:lpstr>PowerPoint Presentation</vt:lpstr>
      <vt:lpstr>PowerPoint Presentation</vt:lpstr>
      <vt:lpstr>Exemples des verbes du premier groupe</vt:lpstr>
      <vt:lpstr>PowerPoint Presentation</vt:lpstr>
      <vt:lpstr>PowerPoint Presentation</vt:lpstr>
      <vt:lpstr>PowerPoint Presentation</vt:lpstr>
      <vt:lpstr>La conjugaison </vt:lpstr>
      <vt:lpstr>Verbe jouer</vt:lpstr>
      <vt:lpstr>PowerPoint Presentation</vt:lpstr>
      <vt:lpstr>Verbe marcher </vt:lpstr>
      <vt:lpstr>La conjugaison  ons – ez – ent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R.Geurouachi</dc:creator>
  <cp:lastModifiedBy>R.Geurouachi</cp:lastModifiedBy>
  <cp:revision>11</cp:revision>
  <dcterms:created xsi:type="dcterms:W3CDTF">2023-02-13T06:07:13Z</dcterms:created>
  <dcterms:modified xsi:type="dcterms:W3CDTF">2023-03-12T13:09:37Z</dcterms:modified>
</cp:coreProperties>
</file>