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61" r:id="rId3"/>
    <p:sldId id="262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84C53-6864-429F-AF1B-7579818169E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FE673E-8DFA-480A-AD1E-A59A7D05C021}">
      <dgm:prSet phldrT="[Text]"/>
      <dgm:spPr/>
      <dgm:t>
        <a:bodyPr/>
        <a:lstStyle/>
        <a:p>
          <a:r>
            <a:rPr lang="ar-JO" dirty="0"/>
            <a:t>المخاليط</a:t>
          </a:r>
          <a:endParaRPr lang="en-US" dirty="0"/>
        </a:p>
      </dgm:t>
    </dgm:pt>
    <dgm:pt modelId="{B449FA6A-685C-4B0C-9A1E-D68CDEA540DC}" type="parTrans" cxnId="{B4462A63-FA57-4874-950C-36585DE373E7}">
      <dgm:prSet/>
      <dgm:spPr/>
      <dgm:t>
        <a:bodyPr/>
        <a:lstStyle/>
        <a:p>
          <a:endParaRPr lang="en-US"/>
        </a:p>
      </dgm:t>
    </dgm:pt>
    <dgm:pt modelId="{BFF9DED9-E7FF-489E-A4EB-1B81FA6A2A18}" type="sibTrans" cxnId="{B4462A63-FA57-4874-950C-36585DE373E7}">
      <dgm:prSet/>
      <dgm:spPr/>
      <dgm:t>
        <a:bodyPr/>
        <a:lstStyle/>
        <a:p>
          <a:endParaRPr lang="en-US"/>
        </a:p>
      </dgm:t>
    </dgm:pt>
    <dgm:pt modelId="{60DC5306-A1EC-4B53-BCAC-DEC90F0A92D1}">
      <dgm:prSet phldrT="[Text]"/>
      <dgm:spPr/>
      <dgm:t>
        <a:bodyPr/>
        <a:lstStyle/>
        <a:p>
          <a:r>
            <a:rPr lang="ar-JO" dirty="0"/>
            <a:t>متجانسة (المحاليل)</a:t>
          </a:r>
          <a:endParaRPr lang="en-US" dirty="0"/>
        </a:p>
      </dgm:t>
    </dgm:pt>
    <dgm:pt modelId="{BB3AFCAB-286B-4AB4-B654-ECA2C4CB720D}" type="parTrans" cxnId="{A8BA154C-F5A0-489B-AF32-075D4E23325E}">
      <dgm:prSet/>
      <dgm:spPr/>
      <dgm:t>
        <a:bodyPr/>
        <a:lstStyle/>
        <a:p>
          <a:endParaRPr lang="en-US"/>
        </a:p>
      </dgm:t>
    </dgm:pt>
    <dgm:pt modelId="{618C114F-B5A1-4868-9C8A-D2C95038BBAF}" type="sibTrans" cxnId="{A8BA154C-F5A0-489B-AF32-075D4E23325E}">
      <dgm:prSet/>
      <dgm:spPr/>
      <dgm:t>
        <a:bodyPr/>
        <a:lstStyle/>
        <a:p>
          <a:endParaRPr lang="en-US"/>
        </a:p>
      </dgm:t>
    </dgm:pt>
    <dgm:pt modelId="{F9FE6DD6-892F-4D8E-AF3E-7490A128A12C}">
      <dgm:prSet phldrT="[Text]"/>
      <dgm:spPr/>
      <dgm:t>
        <a:bodyPr/>
        <a:lstStyle/>
        <a:p>
          <a:r>
            <a:rPr lang="ar-JO" dirty="0"/>
            <a:t>غير متجانسة</a:t>
          </a:r>
          <a:endParaRPr lang="en-US" dirty="0"/>
        </a:p>
      </dgm:t>
    </dgm:pt>
    <dgm:pt modelId="{81FBCECD-BA74-4A78-A361-368B364D3FF0}" type="parTrans" cxnId="{28DBF62A-8417-407B-8EB6-773D9679B1EC}">
      <dgm:prSet/>
      <dgm:spPr/>
      <dgm:t>
        <a:bodyPr/>
        <a:lstStyle/>
        <a:p>
          <a:endParaRPr lang="en-US"/>
        </a:p>
      </dgm:t>
    </dgm:pt>
    <dgm:pt modelId="{169D9C0D-D730-4E28-A198-9904846A5747}" type="sibTrans" cxnId="{28DBF62A-8417-407B-8EB6-773D9679B1EC}">
      <dgm:prSet/>
      <dgm:spPr/>
      <dgm:t>
        <a:bodyPr/>
        <a:lstStyle/>
        <a:p>
          <a:endParaRPr lang="en-US"/>
        </a:p>
      </dgm:t>
    </dgm:pt>
    <dgm:pt modelId="{35EA3C15-3741-445A-9C2E-41F68520B8E4}" type="pres">
      <dgm:prSet presAssocID="{8BA84C53-6864-429F-AF1B-7579818169E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304B6F0-3AA4-4D3A-AC35-598540B151D8}" type="pres">
      <dgm:prSet presAssocID="{29FE673E-8DFA-480A-AD1E-A59A7D05C021}" presName="singleCycle" presStyleCnt="0"/>
      <dgm:spPr/>
    </dgm:pt>
    <dgm:pt modelId="{2400B11E-0FC8-4A61-9D1A-21B9913CD4E0}" type="pres">
      <dgm:prSet presAssocID="{29FE673E-8DFA-480A-AD1E-A59A7D05C021}" presName="singleCenter" presStyleLbl="node1" presStyleIdx="0" presStyleCnt="3" custAng="0" custLinFactNeighborX="98491" custLinFactNeighborY="-53325">
        <dgm:presLayoutVars>
          <dgm:chMax val="7"/>
          <dgm:chPref val="7"/>
        </dgm:presLayoutVars>
      </dgm:prSet>
      <dgm:spPr/>
    </dgm:pt>
    <dgm:pt modelId="{1B47A0B8-632A-4CDC-A03D-42C97E5D7A27}" type="pres">
      <dgm:prSet presAssocID="{BB3AFCAB-286B-4AB4-B654-ECA2C4CB720D}" presName="Name56" presStyleLbl="parChTrans1D2" presStyleIdx="0" presStyleCnt="2"/>
      <dgm:spPr/>
    </dgm:pt>
    <dgm:pt modelId="{FEE659CB-2526-4433-AC58-FCD3FCE16DB9}" type="pres">
      <dgm:prSet presAssocID="{60DC5306-A1EC-4B53-BCAC-DEC90F0A92D1}" presName="text0" presStyleLbl="node1" presStyleIdx="1" presStyleCnt="3" custScaleX="180408" custScaleY="128037" custRadScaleRad="123092" custRadScaleInc="26179">
        <dgm:presLayoutVars>
          <dgm:bulletEnabled val="1"/>
        </dgm:presLayoutVars>
      </dgm:prSet>
      <dgm:spPr/>
    </dgm:pt>
    <dgm:pt modelId="{B3400703-EC8D-4BA5-96D6-A550549715A0}" type="pres">
      <dgm:prSet presAssocID="{81FBCECD-BA74-4A78-A361-368B364D3FF0}" presName="Name56" presStyleLbl="parChTrans1D2" presStyleIdx="1" presStyleCnt="2"/>
      <dgm:spPr/>
    </dgm:pt>
    <dgm:pt modelId="{2B27D27E-B26F-4FE5-ACFC-C1E7F3571A43}" type="pres">
      <dgm:prSet presAssocID="{F9FE6DD6-892F-4D8E-AF3E-7490A128A12C}" presName="text0" presStyleLbl="node1" presStyleIdx="2" presStyleCnt="3" custScaleX="208122" custRadScaleRad="160248" custRadScaleInc="-56365">
        <dgm:presLayoutVars>
          <dgm:bulletEnabled val="1"/>
        </dgm:presLayoutVars>
      </dgm:prSet>
      <dgm:spPr/>
    </dgm:pt>
  </dgm:ptLst>
  <dgm:cxnLst>
    <dgm:cxn modelId="{4F434719-9905-41CA-A271-5C3F943B7E00}" type="presOf" srcId="{F9FE6DD6-892F-4D8E-AF3E-7490A128A12C}" destId="{2B27D27E-B26F-4FE5-ACFC-C1E7F3571A43}" srcOrd="0" destOrd="0" presId="urn:microsoft.com/office/officeart/2008/layout/RadialCluster"/>
    <dgm:cxn modelId="{28DBF62A-8417-407B-8EB6-773D9679B1EC}" srcId="{29FE673E-8DFA-480A-AD1E-A59A7D05C021}" destId="{F9FE6DD6-892F-4D8E-AF3E-7490A128A12C}" srcOrd="1" destOrd="0" parTransId="{81FBCECD-BA74-4A78-A361-368B364D3FF0}" sibTransId="{169D9C0D-D730-4E28-A198-9904846A5747}"/>
    <dgm:cxn modelId="{517A455E-F493-424F-8753-C83E01DEBDDF}" type="presOf" srcId="{BB3AFCAB-286B-4AB4-B654-ECA2C4CB720D}" destId="{1B47A0B8-632A-4CDC-A03D-42C97E5D7A27}" srcOrd="0" destOrd="0" presId="urn:microsoft.com/office/officeart/2008/layout/RadialCluster"/>
    <dgm:cxn modelId="{5649785E-7C31-4668-A37C-B755B2787FB7}" type="presOf" srcId="{8BA84C53-6864-429F-AF1B-7579818169EB}" destId="{35EA3C15-3741-445A-9C2E-41F68520B8E4}" srcOrd="0" destOrd="0" presId="urn:microsoft.com/office/officeart/2008/layout/RadialCluster"/>
    <dgm:cxn modelId="{B4462A63-FA57-4874-950C-36585DE373E7}" srcId="{8BA84C53-6864-429F-AF1B-7579818169EB}" destId="{29FE673E-8DFA-480A-AD1E-A59A7D05C021}" srcOrd="0" destOrd="0" parTransId="{B449FA6A-685C-4B0C-9A1E-D68CDEA540DC}" sibTransId="{BFF9DED9-E7FF-489E-A4EB-1B81FA6A2A18}"/>
    <dgm:cxn modelId="{A8BA154C-F5A0-489B-AF32-075D4E23325E}" srcId="{29FE673E-8DFA-480A-AD1E-A59A7D05C021}" destId="{60DC5306-A1EC-4B53-BCAC-DEC90F0A92D1}" srcOrd="0" destOrd="0" parTransId="{BB3AFCAB-286B-4AB4-B654-ECA2C4CB720D}" sibTransId="{618C114F-B5A1-4868-9C8A-D2C95038BBAF}"/>
    <dgm:cxn modelId="{B8BE65E0-B7B3-4096-A77B-FE55BC3864C9}" type="presOf" srcId="{60DC5306-A1EC-4B53-BCAC-DEC90F0A92D1}" destId="{FEE659CB-2526-4433-AC58-FCD3FCE16DB9}" srcOrd="0" destOrd="0" presId="urn:microsoft.com/office/officeart/2008/layout/RadialCluster"/>
    <dgm:cxn modelId="{E69168EE-1F89-4A45-B11F-4F39DC26D815}" type="presOf" srcId="{29FE673E-8DFA-480A-AD1E-A59A7D05C021}" destId="{2400B11E-0FC8-4A61-9D1A-21B9913CD4E0}" srcOrd="0" destOrd="0" presId="urn:microsoft.com/office/officeart/2008/layout/RadialCluster"/>
    <dgm:cxn modelId="{A6D3CCF8-80FA-4253-889C-932ACF3DF471}" type="presOf" srcId="{81FBCECD-BA74-4A78-A361-368B364D3FF0}" destId="{B3400703-EC8D-4BA5-96D6-A550549715A0}" srcOrd="0" destOrd="0" presId="urn:microsoft.com/office/officeart/2008/layout/RadialCluster"/>
    <dgm:cxn modelId="{353A7F3B-AE55-46C4-A48A-4BFACA4F630B}" type="presParOf" srcId="{35EA3C15-3741-445A-9C2E-41F68520B8E4}" destId="{B304B6F0-3AA4-4D3A-AC35-598540B151D8}" srcOrd="0" destOrd="0" presId="urn:microsoft.com/office/officeart/2008/layout/RadialCluster"/>
    <dgm:cxn modelId="{E8A4331A-C6E4-48E6-85D9-88ABFC1D8428}" type="presParOf" srcId="{B304B6F0-3AA4-4D3A-AC35-598540B151D8}" destId="{2400B11E-0FC8-4A61-9D1A-21B9913CD4E0}" srcOrd="0" destOrd="0" presId="urn:microsoft.com/office/officeart/2008/layout/RadialCluster"/>
    <dgm:cxn modelId="{4BA2AF63-67E3-474A-A69A-82C560D92C16}" type="presParOf" srcId="{B304B6F0-3AA4-4D3A-AC35-598540B151D8}" destId="{1B47A0B8-632A-4CDC-A03D-42C97E5D7A27}" srcOrd="1" destOrd="0" presId="urn:microsoft.com/office/officeart/2008/layout/RadialCluster"/>
    <dgm:cxn modelId="{DC191B56-512D-463E-8ADF-3CD1300F26FF}" type="presParOf" srcId="{B304B6F0-3AA4-4D3A-AC35-598540B151D8}" destId="{FEE659CB-2526-4433-AC58-FCD3FCE16DB9}" srcOrd="2" destOrd="0" presId="urn:microsoft.com/office/officeart/2008/layout/RadialCluster"/>
    <dgm:cxn modelId="{EDE74392-B918-44CE-B5F8-764EA4E2452C}" type="presParOf" srcId="{B304B6F0-3AA4-4D3A-AC35-598540B151D8}" destId="{B3400703-EC8D-4BA5-96D6-A550549715A0}" srcOrd="3" destOrd="0" presId="urn:microsoft.com/office/officeart/2008/layout/RadialCluster"/>
    <dgm:cxn modelId="{0CD44881-8196-4DF8-A322-5BEB5F68E56E}" type="presParOf" srcId="{B304B6F0-3AA4-4D3A-AC35-598540B151D8}" destId="{2B27D27E-B26F-4FE5-ACFC-C1E7F3571A43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0B11E-0FC8-4A61-9D1A-21B9913CD4E0}">
      <dsp:nvSpPr>
        <dsp:cNvPr id="0" name=""/>
        <dsp:cNvSpPr/>
      </dsp:nvSpPr>
      <dsp:spPr>
        <a:xfrm>
          <a:off x="7457957" y="0"/>
          <a:ext cx="1766927" cy="1766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600" kern="1200" dirty="0"/>
            <a:t>المخاليط</a:t>
          </a:r>
          <a:endParaRPr lang="en-US" sz="3600" kern="1200" dirty="0"/>
        </a:p>
      </dsp:txBody>
      <dsp:txXfrm>
        <a:off x="7544211" y="86254"/>
        <a:ext cx="1594419" cy="1594419"/>
      </dsp:txXfrm>
    </dsp:sp>
    <dsp:sp modelId="{1B47A0B8-632A-4CDC-A03D-42C97E5D7A27}">
      <dsp:nvSpPr>
        <dsp:cNvPr id="0" name=""/>
        <dsp:cNvSpPr/>
      </dsp:nvSpPr>
      <dsp:spPr>
        <a:xfrm rot="11077542">
          <a:off x="6836782" y="786894"/>
          <a:ext cx="6221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218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659CB-2526-4433-AC58-FCD3FCE16DB9}">
      <dsp:nvSpPr>
        <dsp:cNvPr id="0" name=""/>
        <dsp:cNvSpPr/>
      </dsp:nvSpPr>
      <dsp:spPr>
        <a:xfrm>
          <a:off x="4702051" y="-82472"/>
          <a:ext cx="2135744" cy="1515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500" kern="1200" dirty="0"/>
            <a:t>متجانسة (المحاليل)</a:t>
          </a:r>
          <a:endParaRPr lang="en-US" sz="3500" kern="1200" dirty="0"/>
        </a:p>
      </dsp:txBody>
      <dsp:txXfrm>
        <a:off x="4776044" y="-8479"/>
        <a:ext cx="1987758" cy="1367768"/>
      </dsp:txXfrm>
    </dsp:sp>
    <dsp:sp modelId="{B3400703-EC8D-4BA5-96D6-A550549715A0}">
      <dsp:nvSpPr>
        <dsp:cNvPr id="0" name=""/>
        <dsp:cNvSpPr/>
      </dsp:nvSpPr>
      <dsp:spPr>
        <a:xfrm rot="6013105">
          <a:off x="6374764" y="3277657"/>
          <a:ext cx="30701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7015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7D27E-B26F-4FE5-ACFC-C1E7F3571A43}">
      <dsp:nvSpPr>
        <dsp:cNvPr id="0" name=""/>
        <dsp:cNvSpPr/>
      </dsp:nvSpPr>
      <dsp:spPr>
        <a:xfrm>
          <a:off x="6298902" y="4788388"/>
          <a:ext cx="2463833" cy="1183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500" kern="1200" dirty="0"/>
            <a:t>غير متجانسة</a:t>
          </a:r>
          <a:endParaRPr lang="en-US" sz="3500" kern="1200" dirty="0"/>
        </a:p>
      </dsp:txBody>
      <dsp:txXfrm>
        <a:off x="6356692" y="4846178"/>
        <a:ext cx="2348253" cy="1068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0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18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482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39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85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84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01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7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7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6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5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7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5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1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0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617E6-1F30-428D-A5A4-BCDAB7C477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JO" sz="7200" dirty="0"/>
              <a:t>المخاليط وطرق فصلها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4927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81C1BF-8B99-405F-A41D-229CC861B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8" y="1429305"/>
            <a:ext cx="5317217" cy="45897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55728-B196-431F-A7FD-F3F719030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265" y="1429305"/>
            <a:ext cx="5992427" cy="45897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19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54992F-BE87-40DD-A1AD-87FFCF927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76" y="813277"/>
            <a:ext cx="9783978" cy="53567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67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A4CBDA-E4D9-4095-83D8-165AFBF50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98" y="1756160"/>
            <a:ext cx="8141147" cy="4162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2930AF-AC8E-4893-8728-86005D630BF3}"/>
              </a:ext>
            </a:extLst>
          </p:cNvPr>
          <p:cNvSpPr txBox="1"/>
          <p:nvPr/>
        </p:nvSpPr>
        <p:spPr>
          <a:xfrm>
            <a:off x="2325787" y="727969"/>
            <a:ext cx="712876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نستنتج من اجابة السؤال السابق أنه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2847D2-FCE4-4AD3-A168-9B616A4FF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645" y="2843157"/>
            <a:ext cx="2504123" cy="17635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C01FE3-B2FE-418A-B4F3-D9BABF90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32" y="2619595"/>
            <a:ext cx="2210014" cy="1487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735C88-8531-4182-B23D-3052F6714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668" y="330846"/>
            <a:ext cx="6676007" cy="37759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B2970-D6F0-417F-9381-39233F047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950" y="4204490"/>
            <a:ext cx="7592257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958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856F08-00C2-483B-A439-59EE16464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00" y="2402433"/>
            <a:ext cx="2169032" cy="1210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FDBEED-B923-4C3B-9300-D8508C910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62" y="4558850"/>
            <a:ext cx="2035510" cy="1369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CAADD9-7188-4B11-94F1-8EF144CC1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962" y="2427697"/>
            <a:ext cx="2322777" cy="18472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6CB0ED-1F0A-46F2-9542-F99B54ADC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046" y="287911"/>
            <a:ext cx="2139304" cy="20545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AB278A-3A25-4E86-A13D-E373AA5B1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02" y="3977491"/>
            <a:ext cx="2403767" cy="25326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F41D46-BB26-4D5C-B5A3-9DE4E6EFA8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3123" y="419943"/>
            <a:ext cx="6597878" cy="588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2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C4225CF-2743-4095-B618-0799062AB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911980"/>
              </p:ext>
            </p:extLst>
          </p:nvPr>
        </p:nvGraphicFramePr>
        <p:xfrm>
          <a:off x="2031999" y="603682"/>
          <a:ext cx="9224885" cy="5889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B074914-E5C2-4769-B974-EA1C3E068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172" y="4250674"/>
            <a:ext cx="6162382" cy="2526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BF62FD-BDC1-4823-9D60-9CF493996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77054">
            <a:off x="570641" y="1161141"/>
            <a:ext cx="5971892" cy="2028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0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B0CF39-3D8A-4F10-BD4E-11B22F0DE2FB}"/>
              </a:ext>
            </a:extLst>
          </p:cNvPr>
          <p:cNvSpPr txBox="1"/>
          <p:nvPr/>
        </p:nvSpPr>
        <p:spPr>
          <a:xfrm>
            <a:off x="1728186" y="1109710"/>
            <a:ext cx="8735627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مقارنة بين المخاليط المتجانسة وغير المتجانسة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EA986B-308A-4A8B-B77C-E0966C370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935" y="2645037"/>
            <a:ext cx="7648575" cy="2562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4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79FF72-0443-451C-B39E-784DC488D3F5}"/>
              </a:ext>
            </a:extLst>
          </p:cNvPr>
          <p:cNvSpPr txBox="1"/>
          <p:nvPr/>
        </p:nvSpPr>
        <p:spPr>
          <a:xfrm>
            <a:off x="3781887" y="452761"/>
            <a:ext cx="450097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J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المحاليل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865A8-FFBD-4E0E-9FD1-F6C08C507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340" y="1844891"/>
            <a:ext cx="7886700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CD4FC0-2831-4806-A517-2F925E292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41" y="4052564"/>
            <a:ext cx="7858125" cy="235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AC073-64A9-4018-BED9-9FBB3759D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4" y="577050"/>
            <a:ext cx="10067278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403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DC57D-7E16-4156-8E75-9CCA329DB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73083"/>
            <a:ext cx="5845899" cy="2612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C4A946-3B56-42C9-8489-40EA3D7C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734" y="572258"/>
            <a:ext cx="6755881" cy="2612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80C8E6-CF5D-4B6E-9BCB-4D6B53D7E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7" y="3673082"/>
            <a:ext cx="5845898" cy="2612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15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D581FF-FA63-45EB-BED4-3109ED352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02" y="3937203"/>
            <a:ext cx="7658100" cy="164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DACBB1-60B7-4C24-97CB-721627819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888" y="1644911"/>
            <a:ext cx="7600950" cy="1400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2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191</TotalTime>
  <Words>23</Words>
  <Application>Microsoft Office PowerPoint</Application>
  <PresentationFormat>Widescreen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Tw Cen MT</vt:lpstr>
      <vt:lpstr>Droplet</vt:lpstr>
      <vt:lpstr>المخاليط وطرق فصلها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المادة النقية والمخلوط</dc:title>
  <dc:creator>s.kakish</dc:creator>
  <cp:lastModifiedBy>M.Dababneh</cp:lastModifiedBy>
  <cp:revision>23</cp:revision>
  <dcterms:created xsi:type="dcterms:W3CDTF">2022-03-22T17:40:31Z</dcterms:created>
  <dcterms:modified xsi:type="dcterms:W3CDTF">2023-03-10T16:23:00Z</dcterms:modified>
</cp:coreProperties>
</file>