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905000" y="50292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400" dirty="0" smtClean="0"/>
              <a:t>اصْطادَ الذّئْبُ أَرْنَبًا.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0"/>
            <a:ext cx="5600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971800"/>
            <a:ext cx="510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95400" y="14478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/>
              <a:t>أَدخَلَ مالِكٌ الْحَزينُ رَأْسَهُ في فَمِ الذّئْبِ.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419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/>
              <a:t>الْتَقَطَ مالِكٌ الْحَزينُ الْعَظْمَةَ بِمِنْقارِهِ وَ أَخرَجَها.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914400" y="11430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/>
              <a:t>قالَ الذّئْبُ : مُكافَأَتي لَكَ أَنَّكَ أَدْخَلْتَ رَأْسَكَ في فَمي ، وَ أَخْرَجْتَهُ سالِمًا.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572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 smtClean="0">
                <a:solidFill>
                  <a:srgbClr val="000000"/>
                </a:solidFill>
              </a:rPr>
              <a:t>1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733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 smtClean="0">
                <a:solidFill>
                  <a:srgbClr val="000000"/>
                </a:solidFill>
              </a:rPr>
              <a:t>2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4102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 smtClean="0">
                <a:solidFill>
                  <a:srgbClr val="000000"/>
                </a:solidFill>
              </a:rPr>
              <a:t>3</a:t>
            </a: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9615"/>
          <a:stretch>
            <a:fillRect/>
          </a:stretch>
        </p:blipFill>
        <p:spPr bwMode="auto">
          <a:xfrm>
            <a:off x="1981200" y="2514600"/>
            <a:ext cx="7162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714" r="1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7</cp:revision>
  <dcterms:created xsi:type="dcterms:W3CDTF">2020-12-21T11:43:38Z</dcterms:created>
  <dcterms:modified xsi:type="dcterms:W3CDTF">2020-12-23T10:06:14Z</dcterms:modified>
</cp:coreProperties>
</file>