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66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455F-F9D3-4409-972F-ABE588387DFA}" type="datetimeFigureOut">
              <a:rPr lang="en-US" smtClean="0"/>
              <a:pPr/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38AD-CBA9-42D1-8CFA-2CBB867BB1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455F-F9D3-4409-972F-ABE588387DFA}" type="datetimeFigureOut">
              <a:rPr lang="en-US" smtClean="0"/>
              <a:pPr/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38AD-CBA9-42D1-8CFA-2CBB867BB1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455F-F9D3-4409-972F-ABE588387DFA}" type="datetimeFigureOut">
              <a:rPr lang="en-US" smtClean="0"/>
              <a:pPr/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38AD-CBA9-42D1-8CFA-2CBB867BB1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455F-F9D3-4409-972F-ABE588387DFA}" type="datetimeFigureOut">
              <a:rPr lang="en-US" smtClean="0"/>
              <a:pPr/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38AD-CBA9-42D1-8CFA-2CBB867BB1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455F-F9D3-4409-972F-ABE588387DFA}" type="datetimeFigureOut">
              <a:rPr lang="en-US" smtClean="0"/>
              <a:pPr/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38AD-CBA9-42D1-8CFA-2CBB867BB1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455F-F9D3-4409-972F-ABE588387DFA}" type="datetimeFigureOut">
              <a:rPr lang="en-US" smtClean="0"/>
              <a:pPr/>
              <a:t>12/23/2020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38AD-CBA9-42D1-8CFA-2CBB867BB1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455F-F9D3-4409-972F-ABE588387DFA}" type="datetimeFigureOut">
              <a:rPr lang="en-US" smtClean="0"/>
              <a:pPr/>
              <a:t>12/23/2020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38AD-CBA9-42D1-8CFA-2CBB867BB1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455F-F9D3-4409-972F-ABE588387DFA}" type="datetimeFigureOut">
              <a:rPr lang="en-US" smtClean="0"/>
              <a:pPr/>
              <a:t>12/23/2020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38AD-CBA9-42D1-8CFA-2CBB867BB1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455F-F9D3-4409-972F-ABE588387DFA}" type="datetimeFigureOut">
              <a:rPr lang="en-US" smtClean="0"/>
              <a:pPr/>
              <a:t>12/23/2020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38AD-CBA9-42D1-8CFA-2CBB867BB1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455F-F9D3-4409-972F-ABE588387DFA}" type="datetimeFigureOut">
              <a:rPr lang="en-US" smtClean="0"/>
              <a:pPr/>
              <a:t>12/23/2020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38AD-CBA9-42D1-8CFA-2CBB867BB1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455F-F9D3-4409-972F-ABE588387DFA}" type="datetimeFigureOut">
              <a:rPr lang="en-US" smtClean="0"/>
              <a:pPr/>
              <a:t>12/23/2020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38AD-CBA9-42D1-8CFA-2CBB867BB1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1455F-F9D3-4409-972F-ABE588387DFA}" type="datetimeFigureOut">
              <a:rPr lang="en-US" smtClean="0"/>
              <a:pPr/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838AD-CBA9-42D1-8CFA-2CBB867BB1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2400"/>
            <a:ext cx="9144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905000" y="5029200"/>
            <a:ext cx="6248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4400" dirty="0" smtClean="0"/>
              <a:t>اصْطادَ الذّئْبُ أَرْنَبًا.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43300" y="0"/>
            <a:ext cx="56007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38600" y="2971800"/>
            <a:ext cx="5105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295400" y="1447800"/>
            <a:ext cx="647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4000" dirty="0" smtClean="0"/>
              <a:t>أَدخَلَ مالِكٌ الْحَزينُ رَأْسَهُ في فَمِ الذّئْبِ.</a:t>
            </a: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4419600"/>
            <a:ext cx="784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4000" dirty="0" smtClean="0"/>
              <a:t>الْتَقَطَ مالِكٌ الْحَزينُ الْعَظْمَةَ بِمِنْقارِهِ وَ أَخرَجَها.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0"/>
            <a:ext cx="7696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914400" y="1143000"/>
            <a:ext cx="7010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4000" dirty="0" smtClean="0"/>
              <a:t>قالَ الذّئْبُ : مُكافَأَتي لَكَ أَنَّكَ أَدْخَلْتَ رَأْسَكَ في فَمي ، وَ أَخْرَجْتَهُ سالِمًا.</a:t>
            </a:r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1143000" y="4572000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3600" dirty="0" smtClean="0">
                <a:solidFill>
                  <a:srgbClr val="000000"/>
                </a:solidFill>
              </a:rPr>
              <a:t>1</a:t>
            </a:r>
            <a:endParaRPr lang="en-US" sz="36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9200" y="3733800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3600" dirty="0" smtClean="0">
                <a:solidFill>
                  <a:srgbClr val="000000"/>
                </a:solidFill>
              </a:rPr>
              <a:t>2</a:t>
            </a:r>
            <a:endParaRPr lang="en-US" sz="3600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66800" y="5410200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3600" dirty="0" smtClean="0">
                <a:solidFill>
                  <a:srgbClr val="000000"/>
                </a:solidFill>
              </a:rPr>
              <a:t>3</a:t>
            </a:r>
            <a:endParaRPr lang="en-US" sz="3600" dirty="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 l="9615"/>
          <a:stretch>
            <a:fillRect/>
          </a:stretch>
        </p:blipFill>
        <p:spPr bwMode="auto">
          <a:xfrm>
            <a:off x="1981200" y="2514600"/>
            <a:ext cx="71628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5714" r="1333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38</Words>
  <Application>Microsoft Office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Lenovo</cp:lastModifiedBy>
  <cp:revision>7</cp:revision>
  <dcterms:created xsi:type="dcterms:W3CDTF">2020-12-21T11:43:38Z</dcterms:created>
  <dcterms:modified xsi:type="dcterms:W3CDTF">2020-12-23T10:06:14Z</dcterms:modified>
</cp:coreProperties>
</file>