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1455F-F9D3-4409-972F-ABE588387DFA}" type="datetimeFigureOut">
              <a:rPr lang="en-US" smtClean="0"/>
              <a:pPr/>
              <a:t>03/29/2021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838AD-CBA9-42D1-8CFA-2CBB867BB1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953000" y="3048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b="1" dirty="0" smtClean="0">
                <a:solidFill>
                  <a:srgbClr val="FF0000"/>
                </a:solidFill>
              </a:rPr>
              <a:t>حَ    حُ     حِ</a:t>
            </a:r>
          </a:p>
          <a:p>
            <a:r>
              <a:rPr lang="ar-JO" sz="4400" b="1" dirty="0" smtClean="0">
                <a:solidFill>
                  <a:srgbClr val="FF0000"/>
                </a:solidFill>
              </a:rPr>
              <a:t>حا  حو   حي</a:t>
            </a:r>
          </a:p>
          <a:p>
            <a:r>
              <a:rPr lang="ar-JO" sz="4400" b="1" dirty="0" smtClean="0">
                <a:solidFill>
                  <a:srgbClr val="FF0000"/>
                </a:solidFill>
              </a:rPr>
              <a:t>حًا    حٌ      حٍ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524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b="1" dirty="0" smtClean="0">
                <a:solidFill>
                  <a:srgbClr val="0070C0"/>
                </a:solidFill>
              </a:rPr>
              <a:t>خَ    خُ     خِ</a:t>
            </a:r>
          </a:p>
          <a:p>
            <a:r>
              <a:rPr lang="ar-JO" sz="4400" b="1" dirty="0" smtClean="0">
                <a:solidFill>
                  <a:srgbClr val="0070C0"/>
                </a:solidFill>
              </a:rPr>
              <a:t>خا  خو   خي</a:t>
            </a:r>
          </a:p>
          <a:p>
            <a:r>
              <a:rPr lang="ar-JO" sz="4400" b="1" dirty="0" smtClean="0">
                <a:solidFill>
                  <a:srgbClr val="0070C0"/>
                </a:solidFill>
              </a:rPr>
              <a:t>خًا    خٌ      خٍ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152400"/>
            <a:ext cx="3276600" cy="23622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228600"/>
            <a:ext cx="2971800" cy="213360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6294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أَ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أَ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2667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000" dirty="0" smtClean="0"/>
              <a:t>أْ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6019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يَأْكُلُهُ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5943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رَأْسَهُ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5943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مُكافَأَتي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62600" y="114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تنوينُ الضّمِ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14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تنوينُ الْفَتحِ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066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600" dirty="0" smtClean="0"/>
              <a:t>تنوينُ الْكَسرِ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2971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كِتابًا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3810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قَلَمٌ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886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smtClean="0"/>
              <a:t>قَلَمٍ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4800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بَيْتًا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562600" y="5791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بَحْرٌ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867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smtClean="0"/>
              <a:t>بَحْرٍ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746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496" r="5608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10800000">
            <a:off x="2895600" y="2819400"/>
            <a:ext cx="26670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2819400" y="3352800"/>
            <a:ext cx="37338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733800" y="3962400"/>
            <a:ext cx="28956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3657600" y="4572000"/>
            <a:ext cx="29718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810000" y="5105400"/>
            <a:ext cx="26670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3810000" y="5715000"/>
            <a:ext cx="2667000" cy="1588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4200" y="615011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smtClean="0"/>
              <a:t>الذّئْبُ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34290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dirty="0" smtClean="0"/>
              <a:t>ضدّها إِدْخالَ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2819400" y="5562600"/>
            <a:ext cx="99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228600"/>
            <a:ext cx="86867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rot="10800000" flipV="1">
            <a:off x="4724400" y="3886200"/>
            <a:ext cx="1219200" cy="1143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4419600" y="3352800"/>
            <a:ext cx="19050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4419600" y="4267200"/>
            <a:ext cx="205740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505200" y="5715000"/>
            <a:ext cx="1219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/>
          <p:cNvCxnSpPr/>
          <p:nvPr/>
        </p:nvCxnSpPr>
        <p:spPr>
          <a:xfrm rot="5400000">
            <a:off x="3771900" y="3543300"/>
            <a:ext cx="2286000" cy="2057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4114800" y="3048000"/>
            <a:ext cx="16002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3962400" y="3962400"/>
            <a:ext cx="1905000" cy="1371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71800" y="4495800"/>
            <a:ext cx="1219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00600" y="2590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اصـْ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590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طا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2590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دَ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الْـ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تـَ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قـَ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3886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طَ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5181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مُـ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5181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كا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667000" y="5181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فَـ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76400" y="5181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أَ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0" y="5257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ةٌ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915399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2819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أخْرَجَ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أخْبَرَ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2578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أخْطَأَ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1905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ماجِدٌ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مالِكٌ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7244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dirty="0" smtClean="0"/>
              <a:t>مازِنٌ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4343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مازِنٌ مِنَ الْمُسْتَشْفى سالِمًا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486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خَرَجَ مِنَ الْمُسْتَشْفى سالِمًا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486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dirty="0" smtClean="0">
                <a:solidFill>
                  <a:srgbClr val="FF0000"/>
                </a:solidFill>
              </a:rPr>
              <a:t>جُملةٌ اسميّةٌ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200" dirty="0" smtClean="0">
                <a:solidFill>
                  <a:srgbClr val="FF0000"/>
                </a:solidFill>
              </a:rPr>
              <a:t>جُملةٌ</a:t>
            </a:r>
            <a:r>
              <a:rPr lang="ar-JO" sz="3200" dirty="0" smtClean="0"/>
              <a:t> </a:t>
            </a:r>
            <a:r>
              <a:rPr lang="ar-JO" sz="3200" dirty="0" smtClean="0">
                <a:solidFill>
                  <a:srgbClr val="FF0000"/>
                </a:solidFill>
              </a:rPr>
              <a:t>فعليّةٌ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2895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الْمُجْتَهِدَةُ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3657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الْبَعيدَةُ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4495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الْوَرَقِيَّةُ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5257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 smtClean="0"/>
              <a:t>الْأَليفَةُ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73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41</cp:revision>
  <dcterms:created xsi:type="dcterms:W3CDTF">2020-12-21T11:43:38Z</dcterms:created>
  <dcterms:modified xsi:type="dcterms:W3CDTF">2021-03-29T08:53:44Z</dcterms:modified>
</cp:coreProperties>
</file>