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7010400" y="3505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dirty="0" smtClean="0">
                <a:solidFill>
                  <a:srgbClr val="FF0000"/>
                </a:solidFill>
              </a:rPr>
              <a:t>هَمزةُ وصْلٍ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9800" y="25146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dirty="0" smtClean="0">
                <a:solidFill>
                  <a:srgbClr val="FF0000"/>
                </a:solidFill>
              </a:rPr>
              <a:t>اذْ/ذِئْـ/بُ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3429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dirty="0" smtClean="0">
                <a:solidFill>
                  <a:srgbClr val="FF0000"/>
                </a:solidFill>
              </a:rPr>
              <a:t>تَوقّفتْ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4572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dirty="0" smtClean="0">
                <a:solidFill>
                  <a:srgbClr val="FF0000"/>
                </a:solidFill>
              </a:rPr>
              <a:t>ضدّها إدخالَ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77200" y="6172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dirty="0" smtClean="0">
                <a:solidFill>
                  <a:srgbClr val="FF0000"/>
                </a:solidFill>
              </a:rPr>
              <a:t>فعل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9" name="Picture 2" descr="Paper Sun | Kids' Crafts | Fun Craft Ideas | FirstPalette.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676400"/>
            <a:ext cx="609600" cy="609600"/>
          </a:xfrm>
          <a:prstGeom prst="rect">
            <a:avLst/>
          </a:prstGeom>
          <a:noFill/>
        </p:spPr>
      </p:pic>
      <p:pic>
        <p:nvPicPr>
          <p:cNvPr id="10" name="Picture 4" descr="Bashower cute half moon cartoon line style Vector Image"/>
          <p:cNvPicPr>
            <a:picLocks noChangeAspect="1" noChangeArrowheads="1"/>
          </p:cNvPicPr>
          <p:nvPr/>
        </p:nvPicPr>
        <p:blipFill>
          <a:blip r:embed="rId4" cstate="print"/>
          <a:srcRect b="12593"/>
          <a:stretch>
            <a:fillRect/>
          </a:stretch>
        </p:blipFill>
        <p:spPr bwMode="auto">
          <a:xfrm>
            <a:off x="2895600" y="1905000"/>
            <a:ext cx="645763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91440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7924800" y="685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dirty="0" smtClean="0">
                <a:solidFill>
                  <a:srgbClr val="FF0000"/>
                </a:solidFill>
              </a:rPr>
              <a:t>هَمزةُ قطْعٍ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67700" y="1981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dirty="0" smtClean="0">
                <a:solidFill>
                  <a:srgbClr val="FF0000"/>
                </a:solidFill>
              </a:rPr>
              <a:t>أمْسَكَ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1000" y="2667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dirty="0" smtClean="0">
                <a:solidFill>
                  <a:srgbClr val="FF0000"/>
                </a:solidFill>
              </a:rPr>
              <a:t>تَعالَ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6" name="Picture 2" descr="Paper Sun | Kids' Crafts | Fun Craft Ideas | FirstPalette.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4038600"/>
            <a:ext cx="304800" cy="304800"/>
          </a:xfrm>
          <a:prstGeom prst="rect">
            <a:avLst/>
          </a:prstGeom>
          <a:noFill/>
        </p:spPr>
      </p:pic>
      <p:pic>
        <p:nvPicPr>
          <p:cNvPr id="7" name="Picture 4" descr="Bashower cute half moon cartoon line style Vector Image"/>
          <p:cNvPicPr>
            <a:picLocks noChangeAspect="1" noChangeArrowheads="1"/>
          </p:cNvPicPr>
          <p:nvPr/>
        </p:nvPicPr>
        <p:blipFill>
          <a:blip r:embed="rId4" cstate="print"/>
          <a:srcRect b="12593"/>
          <a:stretch>
            <a:fillRect/>
          </a:stretch>
        </p:blipFill>
        <p:spPr bwMode="auto">
          <a:xfrm>
            <a:off x="6553200" y="1219200"/>
            <a:ext cx="645763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5</cp:revision>
  <dcterms:created xsi:type="dcterms:W3CDTF">2020-12-21T11:43:38Z</dcterms:created>
  <dcterms:modified xsi:type="dcterms:W3CDTF">2020-12-23T11:30:41Z</dcterms:modified>
</cp:coreProperties>
</file>