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7" r:id="rId4"/>
    <p:sldId id="295" r:id="rId5"/>
    <p:sldId id="269" r:id="rId6"/>
    <p:sldId id="273" r:id="rId7"/>
    <p:sldId id="296" r:id="rId8"/>
    <p:sldId id="278" r:id="rId9"/>
    <p:sldId id="265" r:id="rId10"/>
    <p:sldId id="260" r:id="rId11"/>
    <p:sldId id="262" r:id="rId12"/>
    <p:sldId id="267" r:id="rId13"/>
    <p:sldId id="263" r:id="rId14"/>
    <p:sldId id="286" r:id="rId15"/>
    <p:sldId id="285" r:id="rId16"/>
    <p:sldId id="279" r:id="rId17"/>
    <p:sldId id="280" r:id="rId18"/>
    <p:sldId id="268" r:id="rId19"/>
    <p:sldId id="281" r:id="rId20"/>
    <p:sldId id="282" r:id="rId21"/>
    <p:sldId id="270" r:id="rId22"/>
    <p:sldId id="266" r:id="rId23"/>
    <p:sldId id="261" r:id="rId24"/>
    <p:sldId id="271" r:id="rId25"/>
    <p:sldId id="274" r:id="rId26"/>
    <p:sldId id="276" r:id="rId27"/>
    <p:sldId id="288" r:id="rId28"/>
    <p:sldId id="289" r:id="rId29"/>
    <p:sldId id="257" r:id="rId30"/>
    <p:sldId id="283" r:id="rId31"/>
    <p:sldId id="287" r:id="rId32"/>
    <p:sldId id="284" r:id="rId33"/>
    <p:sldId id="272" r:id="rId34"/>
    <p:sldId id="259" r:id="rId35"/>
    <p:sldId id="275" r:id="rId36"/>
    <p:sldId id="290" r:id="rId37"/>
    <p:sldId id="291" r:id="rId38"/>
    <p:sldId id="292" r:id="rId39"/>
    <p:sldId id="293" r:id="rId40"/>
    <p:sldId id="294" r:id="rId41"/>
    <p:sldId id="297" r:id="rId4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>
        <p:scale>
          <a:sx n="60" d="100"/>
          <a:sy n="60" d="100"/>
        </p:scale>
        <p:origin x="-893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2000" t="-4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51F2-E502-4559-96ED-21E22C61F02B}" type="datetimeFigureOut">
              <a:rPr lang="fr-FR" smtClean="0"/>
              <a:pPr/>
              <a:t>11/03/2016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AD1AC-7E8F-44BF-936F-2A06E48F81B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JANET\Music\wave\french\vetements.wav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90553" y="2420888"/>
            <a:ext cx="603723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okerman" pitchFamily="82" charset="0"/>
              </a:rPr>
              <a:t>Vêtements</a:t>
            </a:r>
            <a:endParaRPr lang="fr-FR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Jokerman" pitchFamily="82" charset="0"/>
            </a:endParaRPr>
          </a:p>
        </p:txBody>
      </p:sp>
      <p:pic>
        <p:nvPicPr>
          <p:cNvPr id="3" name="vetements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email"/>
          <a:stretch>
            <a:fillRect/>
          </a:stretch>
        </p:blipFill>
        <p:spPr>
          <a:xfrm>
            <a:off x="9828584" y="3501008"/>
            <a:ext cx="244475" cy="2444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71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56208" y="4929198"/>
            <a:ext cx="2814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robe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Image 8" descr="BD07457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419872" y="260648"/>
            <a:ext cx="1798002" cy="48351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392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59899" y="4929198"/>
            <a:ext cx="3007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veste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39692" y="2688336"/>
            <a:ext cx="1264615" cy="1481328"/>
          </a:xfrm>
          <a:prstGeom prst="rect">
            <a:avLst/>
          </a:prstGeom>
          <a:noFill/>
        </p:spPr>
      </p:pic>
      <p:pic>
        <p:nvPicPr>
          <p:cNvPr id="1027" name="Picture 3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39692" y="2688336"/>
            <a:ext cx="1264615" cy="1481328"/>
          </a:xfrm>
          <a:prstGeom prst="rect">
            <a:avLst/>
          </a:prstGeom>
          <a:noFill/>
        </p:spPr>
      </p:pic>
      <p:pic>
        <p:nvPicPr>
          <p:cNvPr id="1028" name="Picture 4" descr="C:\Documents and Settings\JANET\Local Settings\Temporary Internet Files\Content.IE5\T3SQJRR4\MC900013431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83768" y="953577"/>
            <a:ext cx="3816424" cy="447043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3876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28597" y="5000636"/>
            <a:ext cx="3869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chemise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 descr="C:\Users\Utilisateur\AppData\Local\Microsoft\Windows\Temporary Internet Files\Content.IE5\15RKHX53\MC90011331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784" y="1124744"/>
            <a:ext cx="3275498" cy="400140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4954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69398" y="4929198"/>
            <a:ext cx="4588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chaussures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chaussure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51720" y="1196752"/>
            <a:ext cx="4932040" cy="36519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546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15375" y="4929198"/>
            <a:ext cx="4496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pantoufles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pantoufle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411760" y="1340768"/>
            <a:ext cx="4268391" cy="37444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859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08562" y="4929198"/>
            <a:ext cx="3910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sandales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3" descr="j02521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7" y="1052736"/>
            <a:ext cx="4768675" cy="388843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8531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79089" y="4929198"/>
            <a:ext cx="3568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baskets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basket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1268760"/>
            <a:ext cx="5985333" cy="396431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734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7085" y="4929198"/>
            <a:ext cx="3233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bottes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botte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123728" y="1196752"/>
            <a:ext cx="4752528" cy="395992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3328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07367" y="5000636"/>
            <a:ext cx="3712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manteau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Utilisateur\AppData\Local\Microsoft\Windows\Temporary Internet Files\Content.IE5\S4C0PV05\MC90005558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96752"/>
            <a:ext cx="3062823" cy="393890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328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55523" y="5000636"/>
            <a:ext cx="5016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imperméable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5" descr="j023215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9872" y="1052736"/>
            <a:ext cx="2304256" cy="411236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6469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01695" y="4929198"/>
            <a:ext cx="3723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pantalon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JANET\Local Settings\Temporary Internet Files\Content.IE5\T3SQJRR4\MC90005701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5896" y="1157671"/>
            <a:ext cx="1657225" cy="416180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6547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64019" y="5000636"/>
            <a:ext cx="3599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costume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32" descr="sui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9872" y="1124744"/>
            <a:ext cx="2160562" cy="400742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4813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83768" y="4941168"/>
            <a:ext cx="3945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chemisier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chemisier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EDEFE4"/>
              </a:clrFrom>
              <a:clrTo>
                <a:srgbClr val="EDEFE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616" y="1052736"/>
            <a:ext cx="6876256" cy="41945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3375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7992" y="5000636"/>
            <a:ext cx="4791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chaussettes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JANET\Local Settings\Temporary Internet Files\Content.IE5\9U2TMQTA\MC90023949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24744"/>
            <a:ext cx="2360389" cy="375664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3484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41744" y="4929198"/>
            <a:ext cx="2643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short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Image 8" descr="BD07459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915816" y="1196752"/>
            <a:ext cx="3445554" cy="373902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593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26992" y="5013176"/>
            <a:ext cx="4202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salopette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C:\Users\Utilisateur\AppData\Local\Microsoft\Windows\Temporary Internet Files\Content.IE5\S4C0PV05\MC90011336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476672"/>
            <a:ext cx="2479711" cy="450912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4359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97478" y="5013176"/>
            <a:ext cx="3261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pyjama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pyjama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980728"/>
            <a:ext cx="4320480" cy="43204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751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42621" y="4941168"/>
            <a:ext cx="6109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chemise de nuit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chemise de nuit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DFE0DA"/>
              </a:clrFrom>
              <a:clrTo>
                <a:srgbClr val="DFE0D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5776" y="1124744"/>
            <a:ext cx="3744416" cy="37444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156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9836" y="4941168"/>
            <a:ext cx="3534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peignoir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peignoir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71800" y="1052736"/>
            <a:ext cx="3888432" cy="388843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063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15616" y="2420888"/>
            <a:ext cx="680667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okerman" pitchFamily="82" charset="0"/>
              </a:rPr>
              <a:t>Accessoires</a:t>
            </a:r>
            <a:endParaRPr lang="fr-FR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Jokerman" pitchFamily="82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4750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70461" y="4786322"/>
            <a:ext cx="3586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chapeau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Image 8" descr="HH00767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259632" y="1340768"/>
            <a:ext cx="6667139" cy="338437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079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13327" y="4941168"/>
            <a:ext cx="2367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jean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jean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1196752"/>
            <a:ext cx="4053830" cy="40538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343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4048" y="4786322"/>
            <a:ext cx="4319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casquette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0" descr="cap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1124744"/>
            <a:ext cx="4200092" cy="352839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3938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56381" y="4786322"/>
            <a:ext cx="3214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bonnet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bonnet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91680" y="764704"/>
            <a:ext cx="5805264" cy="439248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687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7497" y="5013176"/>
            <a:ext cx="3821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écharpe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1" descr="scar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170908">
            <a:off x="2639437" y="685620"/>
            <a:ext cx="3766045" cy="459742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4626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045" y="5013176"/>
            <a:ext cx="2934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gants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3" name="Picture 3" descr="C:\Users\Utilisateur\AppData\Local\Microsoft\Windows\Temporary Internet Files\Content.IE5\S4C0PV05\MC90023376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692696"/>
            <a:ext cx="3742078" cy="429946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3781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69017" y="4929198"/>
            <a:ext cx="3589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cravate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Utilisateur\AppData\Local\Microsoft\Windows\Temporary Internet Files\Content.IE5\BRPHJLLS\MC90038972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9792" y="1268760"/>
            <a:ext cx="3647504" cy="358344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5608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27784" y="4653136"/>
            <a:ext cx="3883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ceinture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218" name="Picture 2" descr="C:\Users\Utilisateur\AppData\Local\Microsoft\Windows\Temporary Internet Files\Content.IE5\15RKHX53\MC900113304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1268760"/>
            <a:ext cx="5800001" cy="381790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5157"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89887" y="4653136"/>
            <a:ext cx="37588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lunettes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lunette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403648" y="1412776"/>
            <a:ext cx="6372200" cy="3338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7078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55487" y="4653136"/>
            <a:ext cx="6427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boucles d’oreilles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earrings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27784" y="1196752"/>
            <a:ext cx="3962400" cy="3429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125"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3039" y="4653136"/>
            <a:ext cx="34925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bracelet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bracele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1196752"/>
            <a:ext cx="4318000" cy="3429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7844"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33695" y="4869160"/>
            <a:ext cx="291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collier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collier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987824" y="1196752"/>
            <a:ext cx="2916932" cy="35228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3891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27784" y="5013176"/>
            <a:ext cx="3741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 leggings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leggings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3808" y="1196752"/>
            <a:ext cx="2913788" cy="38850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5375"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77605" y="4869160"/>
            <a:ext cx="3624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montre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watch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640" y="1196752"/>
            <a:ext cx="6372200" cy="424813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6265"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0049582">
            <a:off x="716898" y="3121383"/>
            <a:ext cx="76438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http://efl-fle-chezvous.monsite-orange.fr/</a:t>
            </a:r>
            <a:endParaRPr lang="fr-F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Tm="2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D07453_.WM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1196752"/>
            <a:ext cx="4185841" cy="36845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10296" y="4929198"/>
            <a:ext cx="2906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t-shirt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Tm="35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21402" y="5013176"/>
            <a:ext cx="2214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pull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C:\Users\Utilisateur\AppData\Local\Microsoft\Windows\Temporary Internet Files\Content.IE5\S4C0PV05\MC90023298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836712"/>
            <a:ext cx="3763787" cy="439248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4437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31471" y="5013176"/>
            <a:ext cx="3593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cardigan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mage 3" descr="cardigan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123728" y="404664"/>
            <a:ext cx="4475762" cy="511256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203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06798" y="5013176"/>
            <a:ext cx="284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 </a:t>
            </a:r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sweat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9" descr="sweatshi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1124744"/>
            <a:ext cx="2996773" cy="37560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5328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87241" y="5000636"/>
            <a:ext cx="2752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 jupe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JANET\Local Settings\Temporary Internet Files\Content.IE5\H302T2TU\MC90011337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20744" y="1412776"/>
            <a:ext cx="4287340" cy="378717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Tm="5874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85</Words>
  <Application>Microsoft Office PowerPoint</Application>
  <PresentationFormat>Affichage à l'écran (4:3)</PresentationFormat>
  <Paragraphs>41</Paragraphs>
  <Slides>41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JANET MOURNARD</cp:lastModifiedBy>
  <cp:revision>14</cp:revision>
  <dcterms:created xsi:type="dcterms:W3CDTF">2010-04-19T15:34:53Z</dcterms:created>
  <dcterms:modified xsi:type="dcterms:W3CDTF">2016-03-11T14:30:21Z</dcterms:modified>
</cp:coreProperties>
</file>