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67" r:id="rId5"/>
    <p:sldId id="257" r:id="rId6"/>
    <p:sldId id="291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4" r:id="rId15"/>
    <p:sldId id="266" r:id="rId16"/>
    <p:sldId id="292" r:id="rId17"/>
    <p:sldId id="293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B10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E8EF8-6144-415C-B536-FB9FBD5A5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9AEC0-23CF-4861-B6B6-51363DE15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3607B-C36C-4E30-970E-53A05FD45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8C26B-46EF-405C-A2A3-70917457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8DBE9-9C22-4236-AEBA-2826CF2F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5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853CE-2AF9-4406-9D61-B65F71FA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9AFB4-25B0-4E3C-86B5-8EBA62280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DA7B5-D287-45CB-BC74-C08EAD35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C1C89-7EF8-4492-846B-7B80B4E2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733CC-EEDC-4330-8715-8B05E5CB6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8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895E97-8682-4320-AF51-6B9C9C4AB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D8E3EC-9D96-4A52-A860-C67EA8E1B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45A5A-FD87-427F-BAE1-068A95B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12FEA-47C3-486E-AF4C-3007F814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811A4-52DD-4E00-8509-6162B869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57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6B41D-2CE6-4DE6-800A-938A9006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5C48A-A6EE-4F73-A308-1AE81EEBB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FC30B-D252-4134-976A-4CB7B0458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26CF6-35F4-4D94-8935-68B164FE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34265-0921-466F-9228-E8A3C95F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F00D-2EC5-4D43-90A3-35A5FEC9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E485F-D5BD-4246-9803-B48848A1F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6761A-6B9A-4823-BDAD-F6677A87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04FED-664B-440A-8AD4-3A1923E6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7BA33-B9B7-4272-96F8-040FEE18E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4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C3FC-C688-4E78-867F-7A682AB5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AA203-0FF2-4DA1-B9A4-CBAD8CE23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98548-E9E3-4BD2-821B-23D6BED33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BDE70-8A26-4794-908F-764EDE6E6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41F64-4C88-465A-9BD4-50A041CE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1FA8-91E9-47D8-8C84-B3552FF2D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61B0-A181-4E6C-8DF4-E42C8EC7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B066E-D817-4DEB-9656-CC3C64A01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D40B5-A901-4E43-9CF1-DD6F17856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4A70E-7F4C-4182-9BC9-1A274F7EB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A5E183-7A02-424E-8833-95636B5B1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2A5F60-5199-4A33-B4F4-FAD45F57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61BC6-7109-4A9C-B12E-2A8C27C9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DDAEF2-04E4-4CB9-8393-6129533D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3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6CC7-E036-40D0-ABF6-592C27F3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2EE31E-2779-4517-9AC2-8B46C0FB8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5519F-DB69-491B-AAA6-8FE71777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D0A-1EDD-4629-BA3F-5EECD5DD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3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66623E-D99B-4D1D-9E9B-23134DBA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EB712-43EE-4DC8-AA69-5B228545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37C6E-3DAB-4D71-BF8E-E1E705EF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72BC-1576-46D9-98B8-9A55FA8F5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30148-54EB-4818-B876-BC40F3391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14E25-3EF4-4DE1-B59F-BA5B6C658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365C5-8396-4631-B73E-0EA434AD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AEC74-23E4-44B9-A243-50DFBA5F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24CB3-695F-4A99-8511-D3B31193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7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7FED-A609-45E1-80C5-4C93DFA9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D0D22A-500F-4EE4-AC5F-99A9544029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354D8-B140-4AD6-A9E8-00B62C902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A7601-1E1A-408F-9DA7-CA21DB76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3CADF-7FF0-49E2-A238-2337848B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C9943-2021-48EA-ACA8-2418916B6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2162AF-66F5-46E5-BF62-4306AA8B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B956A-3CED-4881-8049-910327BFC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A8B76-C860-41E1-B525-3C2BF3275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43F8F-C53C-4632-9413-BE176C069913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6D73D-E404-430D-84E4-6BDA4E536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D683E-8FEC-4F42-983C-290D3AC5C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60F74-C075-45A6-8B93-D84B50B9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4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0463A5-0716-41AB-A37C-482954CE2866}"/>
              </a:ext>
            </a:extLst>
          </p:cNvPr>
          <p:cNvSpPr/>
          <p:nvPr/>
        </p:nvSpPr>
        <p:spPr>
          <a:xfrm>
            <a:off x="1192695" y="715617"/>
            <a:ext cx="9422295" cy="4611756"/>
          </a:xfrm>
          <a:prstGeom prst="roundRect">
            <a:avLst/>
          </a:prstGeom>
          <a:ln>
            <a:solidFill>
              <a:srgbClr val="B10D8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6600" dirty="0">
                <a:solidFill>
                  <a:srgbClr val="FF66CC"/>
                </a:solidFill>
              </a:rPr>
              <a:t>اللون الزهري </a:t>
            </a:r>
            <a:endParaRPr lang="en-US" sz="16600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3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D8E15D-575C-438F-9F23-B5241ACBDFBA}"/>
              </a:ext>
            </a:extLst>
          </p:cNvPr>
          <p:cNvSpPr/>
          <p:nvPr/>
        </p:nvSpPr>
        <p:spPr>
          <a:xfrm>
            <a:off x="2782957" y="5062330"/>
            <a:ext cx="6665843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الـسـمـكـة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851363-6A08-43AC-A73D-85F77FE6C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574" y="364436"/>
            <a:ext cx="7944678" cy="40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48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D8E15D-575C-438F-9F23-B5241ACBDFBA}"/>
              </a:ext>
            </a:extLst>
          </p:cNvPr>
          <p:cNvSpPr/>
          <p:nvPr/>
        </p:nvSpPr>
        <p:spPr>
          <a:xfrm>
            <a:off x="2782957" y="5062330"/>
            <a:ext cx="6665843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الـعـصـفـور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DB0F4E-2668-484A-94E1-11299E89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9" t="4229" r="3828" b="4775"/>
          <a:stretch/>
        </p:blipFill>
        <p:spPr>
          <a:xfrm>
            <a:off x="2067778" y="125896"/>
            <a:ext cx="7844848" cy="47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D8E15D-575C-438F-9F23-B5241ACBDFBA}"/>
              </a:ext>
            </a:extLst>
          </p:cNvPr>
          <p:cNvSpPr/>
          <p:nvPr/>
        </p:nvSpPr>
        <p:spPr>
          <a:xfrm>
            <a:off x="2782957" y="5062330"/>
            <a:ext cx="6665843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الأخـطـبـوط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A1E26-E61C-41AE-80F7-449D849EF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598" y="125895"/>
            <a:ext cx="6998804" cy="47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91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D8E15D-575C-438F-9F23-B5241ACBDFBA}"/>
              </a:ext>
            </a:extLst>
          </p:cNvPr>
          <p:cNvSpPr/>
          <p:nvPr/>
        </p:nvSpPr>
        <p:spPr>
          <a:xfrm>
            <a:off x="2782957" y="5062330"/>
            <a:ext cx="6665843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الـجـمـبـري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6BB71-BEEE-4538-B7C4-6D4D49683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139" y="205409"/>
            <a:ext cx="8249477" cy="43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32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D8E15D-575C-438F-9F23-B5241ACBDFBA}"/>
              </a:ext>
            </a:extLst>
          </p:cNvPr>
          <p:cNvSpPr/>
          <p:nvPr/>
        </p:nvSpPr>
        <p:spPr>
          <a:xfrm>
            <a:off x="2782957" y="5062330"/>
            <a:ext cx="6665843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نـجـمـة الـبـحـر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A71C87-CAE1-439C-A727-F0912597F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4" t="7399" r="14548" b="7120"/>
          <a:stretch/>
        </p:blipFill>
        <p:spPr>
          <a:xfrm>
            <a:off x="2300908" y="205409"/>
            <a:ext cx="7590183" cy="439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3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D8E15D-575C-438F-9F23-B5241ACBDFBA}"/>
              </a:ext>
            </a:extLst>
          </p:cNvPr>
          <p:cNvSpPr/>
          <p:nvPr/>
        </p:nvSpPr>
        <p:spPr>
          <a:xfrm>
            <a:off x="2782957" y="5062330"/>
            <a:ext cx="6665843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الـشـفـاه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DE2D84-4396-41BC-BB60-A99D86B7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313" y="298174"/>
            <a:ext cx="8146399" cy="42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39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D8E15D-575C-438F-9F23-B5241ACBDFBA}"/>
              </a:ext>
            </a:extLst>
          </p:cNvPr>
          <p:cNvSpPr/>
          <p:nvPr/>
        </p:nvSpPr>
        <p:spPr>
          <a:xfrm>
            <a:off x="2782957" y="5062330"/>
            <a:ext cx="6665843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الـلـثـة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BED6-A181-42AF-91CF-1A8712558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17"/>
          <a:stretch/>
        </p:blipFill>
        <p:spPr>
          <a:xfrm>
            <a:off x="2438400" y="302730"/>
            <a:ext cx="7699513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9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D8E15D-575C-438F-9F23-B5241ACBDFBA}"/>
              </a:ext>
            </a:extLst>
          </p:cNvPr>
          <p:cNvSpPr/>
          <p:nvPr/>
        </p:nvSpPr>
        <p:spPr>
          <a:xfrm>
            <a:off x="2782957" y="5062330"/>
            <a:ext cx="6665843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الـلـسـان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93C643-0482-4E6B-B600-192C146A0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699" y="205409"/>
            <a:ext cx="422060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97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7224"/>
              </p:ext>
            </p:extLst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70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9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6139A5-96A6-4461-BDBA-84A9514DC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191743"/>
            <a:ext cx="8839966" cy="64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25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25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22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3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3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87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1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3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71039-EA62-4A58-8332-5EE7B7B9A5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087" y="357809"/>
          <a:ext cx="11290851" cy="604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617">
                  <a:extLst>
                    <a:ext uri="{9D8B030D-6E8A-4147-A177-3AD203B41FA5}">
                      <a16:colId xmlns:a16="http://schemas.microsoft.com/office/drawing/2014/main" val="347457468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2441244674"/>
                    </a:ext>
                  </a:extLst>
                </a:gridCol>
                <a:gridCol w="3763617">
                  <a:extLst>
                    <a:ext uri="{9D8B030D-6E8A-4147-A177-3AD203B41FA5}">
                      <a16:colId xmlns:a16="http://schemas.microsoft.com/office/drawing/2014/main" val="1722793598"/>
                    </a:ext>
                  </a:extLst>
                </a:gridCol>
              </a:tblGrid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900142"/>
                  </a:ext>
                </a:extLst>
              </a:tr>
              <a:tr h="3021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412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0D01891-BDCD-47E7-B5AD-8246B3D1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3" y="563217"/>
            <a:ext cx="2819613" cy="28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34BED-E3B4-4B85-B598-9250340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28" y="457199"/>
            <a:ext cx="3218385" cy="2816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7DA45-A02C-47F9-B86B-C8A5CB2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5217" r="20628"/>
          <a:stretch/>
        </p:blipFill>
        <p:spPr>
          <a:xfrm>
            <a:off x="8627164" y="3429000"/>
            <a:ext cx="2713385" cy="281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C0D4A-4905-448B-B4A5-EB592233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2" y="3478696"/>
            <a:ext cx="2825944" cy="2816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4647-E921-46B7-ACF9-336D906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807" y="3823253"/>
            <a:ext cx="3354845" cy="2126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E568B3-6112-49EE-8BEE-51623BDE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0" t="3562" r="6800" b="3562"/>
          <a:stretch/>
        </p:blipFill>
        <p:spPr>
          <a:xfrm>
            <a:off x="8305121" y="430697"/>
            <a:ext cx="2979782" cy="2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6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DC0386-B04B-432D-8926-762F2F9CD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645" y="0"/>
            <a:ext cx="5634709" cy="449600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289661-31F1-4BFF-90DE-F51BFF3DF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222602"/>
              </p:ext>
            </p:extLst>
          </p:nvPr>
        </p:nvGraphicFramePr>
        <p:xfrm>
          <a:off x="1843647" y="4875244"/>
          <a:ext cx="8127999" cy="1603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562365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46535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66476604"/>
                    </a:ext>
                  </a:extLst>
                </a:gridCol>
              </a:tblGrid>
              <a:tr h="1603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963154"/>
                  </a:ext>
                </a:extLst>
              </a:tr>
            </a:tbl>
          </a:graphicData>
        </a:graphic>
      </p:graphicFrame>
      <p:pic>
        <p:nvPicPr>
          <p:cNvPr id="8" name="Picture 2" descr="Arte de grampo transparente de Splatter de pintura rosa | Art birthday,  Painting birthday party, Art party">
            <a:extLst>
              <a:ext uri="{FF2B5EF4-FFF2-40B4-BE49-F238E27FC236}">
                <a16:creationId xmlns:a16="http://schemas.microsoft.com/office/drawing/2014/main" id="{8A8C7DE5-8077-4E99-81FE-FC7BAB27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28" y="4939438"/>
            <a:ext cx="1428411" cy="14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aint Splash Red image - vector clip art online, royalty free &amp; public  domain | Paint splash, Red party themes, Clip art">
            <a:extLst>
              <a:ext uri="{FF2B5EF4-FFF2-40B4-BE49-F238E27FC236}">
                <a16:creationId xmlns:a16="http://schemas.microsoft.com/office/drawing/2014/main" id="{409B0C0C-B7DC-4570-AB18-1D4B90808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35" y="4939438"/>
            <a:ext cx="2157620" cy="1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Yellow Clip Art at Clker.com - vector clip art online, royalty free &amp;  public domain">
            <a:extLst>
              <a:ext uri="{FF2B5EF4-FFF2-40B4-BE49-F238E27FC236}">
                <a16:creationId xmlns:a16="http://schemas.microsoft.com/office/drawing/2014/main" id="{FEA0DBB4-4E0D-409A-AD8F-EEA3F2F5F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61" y="4892846"/>
            <a:ext cx="1613450" cy="152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93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Toshiba\Desktop\pink\red-and-white-paint-mixed-produces-pink.jpg">
            <a:extLst>
              <a:ext uri="{FF2B5EF4-FFF2-40B4-BE49-F238E27FC236}">
                <a16:creationId xmlns:a16="http://schemas.microsoft.com/office/drawing/2014/main" id="{59445EAD-881A-4BBD-891E-BEB218A3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0565" y="190500"/>
            <a:ext cx="8686800" cy="647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9411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289661-31F1-4BFF-90DE-F51BFF3DFE79}"/>
              </a:ext>
            </a:extLst>
          </p:cNvPr>
          <p:cNvGraphicFramePr>
            <a:graphicFrameLocks noGrp="1"/>
          </p:cNvGraphicFramePr>
          <p:nvPr/>
        </p:nvGraphicFramePr>
        <p:xfrm>
          <a:off x="1843647" y="4875244"/>
          <a:ext cx="8127999" cy="1603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562365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46535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66476604"/>
                    </a:ext>
                  </a:extLst>
                </a:gridCol>
              </a:tblGrid>
              <a:tr h="1603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963154"/>
                  </a:ext>
                </a:extLst>
              </a:tr>
            </a:tbl>
          </a:graphicData>
        </a:graphic>
      </p:graphicFrame>
      <p:pic>
        <p:nvPicPr>
          <p:cNvPr id="8" name="Picture 2" descr="Arte de grampo transparente de Splatter de pintura rosa | Art birthday,  Painting birthday party, Art party">
            <a:extLst>
              <a:ext uri="{FF2B5EF4-FFF2-40B4-BE49-F238E27FC236}">
                <a16:creationId xmlns:a16="http://schemas.microsoft.com/office/drawing/2014/main" id="{8A8C7DE5-8077-4E99-81FE-FC7BAB27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28" y="4939438"/>
            <a:ext cx="1428411" cy="14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aint Splash Red image - vector clip art online, royalty free &amp; public  domain | Paint splash, Red party themes, Clip art">
            <a:extLst>
              <a:ext uri="{FF2B5EF4-FFF2-40B4-BE49-F238E27FC236}">
                <a16:creationId xmlns:a16="http://schemas.microsoft.com/office/drawing/2014/main" id="{409B0C0C-B7DC-4570-AB18-1D4B90808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35" y="4939438"/>
            <a:ext cx="2157620" cy="1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Yellow Clip Art at Clker.com - vector clip art online, royalty free &amp;  public domain">
            <a:extLst>
              <a:ext uri="{FF2B5EF4-FFF2-40B4-BE49-F238E27FC236}">
                <a16:creationId xmlns:a16="http://schemas.microsoft.com/office/drawing/2014/main" id="{FEA0DBB4-4E0D-409A-AD8F-EEA3F2F5F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61" y="4892846"/>
            <a:ext cx="1613450" cy="152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B4DD80-5D10-48BC-A6C9-6A237AB0A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528" y="197327"/>
            <a:ext cx="7136295" cy="42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22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289661-31F1-4BFF-90DE-F51BFF3DFE79}"/>
              </a:ext>
            </a:extLst>
          </p:cNvPr>
          <p:cNvGraphicFramePr>
            <a:graphicFrameLocks noGrp="1"/>
          </p:cNvGraphicFramePr>
          <p:nvPr/>
        </p:nvGraphicFramePr>
        <p:xfrm>
          <a:off x="1843647" y="4875244"/>
          <a:ext cx="8127999" cy="1603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562365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46535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66476604"/>
                    </a:ext>
                  </a:extLst>
                </a:gridCol>
              </a:tblGrid>
              <a:tr h="1603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963154"/>
                  </a:ext>
                </a:extLst>
              </a:tr>
            </a:tbl>
          </a:graphicData>
        </a:graphic>
      </p:graphicFrame>
      <p:pic>
        <p:nvPicPr>
          <p:cNvPr id="8" name="Picture 2" descr="Arte de grampo transparente de Splatter de pintura rosa | Art birthday,  Painting birthday party, Art party">
            <a:extLst>
              <a:ext uri="{FF2B5EF4-FFF2-40B4-BE49-F238E27FC236}">
                <a16:creationId xmlns:a16="http://schemas.microsoft.com/office/drawing/2014/main" id="{8A8C7DE5-8077-4E99-81FE-FC7BAB27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28" y="4939438"/>
            <a:ext cx="1428411" cy="14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aint Splash Red image - vector clip art online, royalty free &amp; public  domain | Paint splash, Red party themes, Clip art">
            <a:extLst>
              <a:ext uri="{FF2B5EF4-FFF2-40B4-BE49-F238E27FC236}">
                <a16:creationId xmlns:a16="http://schemas.microsoft.com/office/drawing/2014/main" id="{409B0C0C-B7DC-4570-AB18-1D4B90808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35" y="4939438"/>
            <a:ext cx="2157620" cy="1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Yellow Clip Art at Clker.com - vector clip art online, royalty free &amp;  public domain">
            <a:extLst>
              <a:ext uri="{FF2B5EF4-FFF2-40B4-BE49-F238E27FC236}">
                <a16:creationId xmlns:a16="http://schemas.microsoft.com/office/drawing/2014/main" id="{FEA0DBB4-4E0D-409A-AD8F-EEA3F2F5F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61" y="4892846"/>
            <a:ext cx="1613450" cy="152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952F2-E3DD-4ECD-8669-370DFE9BA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4874" y="198910"/>
            <a:ext cx="7082251" cy="43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0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289661-31F1-4BFF-90DE-F51BFF3DFE79}"/>
              </a:ext>
            </a:extLst>
          </p:cNvPr>
          <p:cNvGraphicFramePr>
            <a:graphicFrameLocks noGrp="1"/>
          </p:cNvGraphicFramePr>
          <p:nvPr/>
        </p:nvGraphicFramePr>
        <p:xfrm>
          <a:off x="1843647" y="4875244"/>
          <a:ext cx="8127999" cy="1603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562365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46535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66476604"/>
                    </a:ext>
                  </a:extLst>
                </a:gridCol>
              </a:tblGrid>
              <a:tr h="1603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963154"/>
                  </a:ext>
                </a:extLst>
              </a:tr>
            </a:tbl>
          </a:graphicData>
        </a:graphic>
      </p:graphicFrame>
      <p:pic>
        <p:nvPicPr>
          <p:cNvPr id="8" name="Picture 2" descr="Arte de grampo transparente de Splatter de pintura rosa | Art birthday,  Painting birthday party, Art party">
            <a:extLst>
              <a:ext uri="{FF2B5EF4-FFF2-40B4-BE49-F238E27FC236}">
                <a16:creationId xmlns:a16="http://schemas.microsoft.com/office/drawing/2014/main" id="{8A8C7DE5-8077-4E99-81FE-FC7BAB27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28" y="4939438"/>
            <a:ext cx="1428411" cy="14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aint Splash Red image - vector clip art online, royalty free &amp; public  domain | Paint splash, Red party themes, Clip art">
            <a:extLst>
              <a:ext uri="{FF2B5EF4-FFF2-40B4-BE49-F238E27FC236}">
                <a16:creationId xmlns:a16="http://schemas.microsoft.com/office/drawing/2014/main" id="{409B0C0C-B7DC-4570-AB18-1D4B90808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35" y="4939438"/>
            <a:ext cx="2157620" cy="1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63DB28-E029-49C9-9F55-6660BC563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632" y="344038"/>
            <a:ext cx="7013735" cy="4027418"/>
          </a:xfrm>
          <a:prstGeom prst="rect">
            <a:avLst/>
          </a:prstGeom>
        </p:spPr>
      </p:pic>
      <p:pic>
        <p:nvPicPr>
          <p:cNvPr id="11" name="Picture 8" descr="Free Paint Color Cliparts, Download Free Clip Art, Free Clip Art on Clipart  Library">
            <a:extLst>
              <a:ext uri="{FF2B5EF4-FFF2-40B4-BE49-F238E27FC236}">
                <a16:creationId xmlns:a16="http://schemas.microsoft.com/office/drawing/2014/main" id="{DB438D70-61D4-43B1-9D41-BE2CDC4B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41" y="4875244"/>
            <a:ext cx="1686520" cy="1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128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289661-31F1-4BFF-90DE-F51BFF3DFE79}"/>
              </a:ext>
            </a:extLst>
          </p:cNvPr>
          <p:cNvGraphicFramePr>
            <a:graphicFrameLocks noGrp="1"/>
          </p:cNvGraphicFramePr>
          <p:nvPr/>
        </p:nvGraphicFramePr>
        <p:xfrm>
          <a:off x="1843647" y="4875244"/>
          <a:ext cx="8127999" cy="1603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562365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46535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66476604"/>
                    </a:ext>
                  </a:extLst>
                </a:gridCol>
              </a:tblGrid>
              <a:tr h="1603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963154"/>
                  </a:ext>
                </a:extLst>
              </a:tr>
            </a:tbl>
          </a:graphicData>
        </a:graphic>
      </p:graphicFrame>
      <p:pic>
        <p:nvPicPr>
          <p:cNvPr id="9" name="Picture 4" descr="Paint Splash Red image - vector clip art online, royalty free &amp; public  domain | Paint splash, Red party themes, Clip art">
            <a:extLst>
              <a:ext uri="{FF2B5EF4-FFF2-40B4-BE49-F238E27FC236}">
                <a16:creationId xmlns:a16="http://schemas.microsoft.com/office/drawing/2014/main" id="{409B0C0C-B7DC-4570-AB18-1D4B90808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620" y="4941141"/>
            <a:ext cx="2157620" cy="1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ree Paint Color Cliparts, Download Free Clip Art, Free Clip Art on Clipart  Library">
            <a:extLst>
              <a:ext uri="{FF2B5EF4-FFF2-40B4-BE49-F238E27FC236}">
                <a16:creationId xmlns:a16="http://schemas.microsoft.com/office/drawing/2014/main" id="{DB438D70-61D4-43B1-9D41-BE2CDC4B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80" y="4904541"/>
            <a:ext cx="1686520" cy="1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1778B-4C78-4577-85AD-C0B61312A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213" y="378415"/>
            <a:ext cx="7544866" cy="4087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9A8CA-6358-4C4B-8BEA-BCAAACBC8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701" y="4917982"/>
            <a:ext cx="1609483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10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289661-31F1-4BFF-90DE-F51BFF3DFE79}"/>
              </a:ext>
            </a:extLst>
          </p:cNvPr>
          <p:cNvGraphicFramePr>
            <a:graphicFrameLocks noGrp="1"/>
          </p:cNvGraphicFramePr>
          <p:nvPr/>
        </p:nvGraphicFramePr>
        <p:xfrm>
          <a:off x="1843647" y="4875244"/>
          <a:ext cx="8127999" cy="1603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562365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46535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66476604"/>
                    </a:ext>
                  </a:extLst>
                </a:gridCol>
              </a:tblGrid>
              <a:tr h="1603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96315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AFB1244-0C71-4F2B-B657-7E402C238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426" y="257016"/>
            <a:ext cx="5536440" cy="414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609C37-3A02-462E-8C3F-A80D28099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5" r="24379"/>
          <a:stretch/>
        </p:blipFill>
        <p:spPr>
          <a:xfrm>
            <a:off x="4982817" y="4904541"/>
            <a:ext cx="1843954" cy="1497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DBE6D-5F1A-43B4-920F-0719E74F5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228" y="4898985"/>
            <a:ext cx="1674379" cy="1579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8F438-AAAD-4666-94D6-51BF6CAD7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706" y="4982987"/>
            <a:ext cx="2451439" cy="13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3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ACF672-650C-4496-965B-91512532B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90" r="15526"/>
          <a:stretch/>
        </p:blipFill>
        <p:spPr>
          <a:xfrm>
            <a:off x="9819861" y="2605705"/>
            <a:ext cx="1966084" cy="1922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6DB6C9-B0E4-4E4D-BF2D-63DF5BA0E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9861" y="4731852"/>
            <a:ext cx="2013295" cy="192218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57D2C1A-F352-433D-9F85-F99D204C8031}"/>
              </a:ext>
            </a:extLst>
          </p:cNvPr>
          <p:cNvSpPr/>
          <p:nvPr/>
        </p:nvSpPr>
        <p:spPr>
          <a:xfrm>
            <a:off x="406056" y="237918"/>
            <a:ext cx="1497496" cy="1391478"/>
          </a:xfrm>
          <a:prstGeom prst="ellipse">
            <a:avLst/>
          </a:prstGeom>
          <a:solidFill>
            <a:srgbClr val="F7891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E6F1C2-DB2F-4EEE-87CF-9EA5DC8634A3}"/>
              </a:ext>
            </a:extLst>
          </p:cNvPr>
          <p:cNvSpPr/>
          <p:nvPr/>
        </p:nvSpPr>
        <p:spPr>
          <a:xfrm>
            <a:off x="406056" y="2605705"/>
            <a:ext cx="1497496" cy="139147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EFF466-9186-4A2B-8505-0EDE9A688FDE}"/>
              </a:ext>
            </a:extLst>
          </p:cNvPr>
          <p:cNvSpPr/>
          <p:nvPr/>
        </p:nvSpPr>
        <p:spPr>
          <a:xfrm>
            <a:off x="406056" y="4973492"/>
            <a:ext cx="1497496" cy="1391478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C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B78E5-C746-4322-BC45-B8D53957B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860" y="341760"/>
            <a:ext cx="1966084" cy="192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54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0E6F1C2-DB2F-4EEE-87CF-9EA5DC8634A3}"/>
              </a:ext>
            </a:extLst>
          </p:cNvPr>
          <p:cNvSpPr/>
          <p:nvPr/>
        </p:nvSpPr>
        <p:spPr>
          <a:xfrm>
            <a:off x="406056" y="2605705"/>
            <a:ext cx="1497496" cy="13914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EFF466-9186-4A2B-8505-0EDE9A688FDE}"/>
              </a:ext>
            </a:extLst>
          </p:cNvPr>
          <p:cNvSpPr/>
          <p:nvPr/>
        </p:nvSpPr>
        <p:spPr>
          <a:xfrm>
            <a:off x="406056" y="4973492"/>
            <a:ext cx="1497496" cy="139147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C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E18265-304D-453D-9904-5D6A6516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258" y="481365"/>
            <a:ext cx="2565897" cy="1391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6FA288-42E1-4EA8-88E6-FA8248FCFB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6" t="6771" r="4286" b="6969"/>
          <a:stretch/>
        </p:blipFill>
        <p:spPr>
          <a:xfrm>
            <a:off x="9267258" y="4808813"/>
            <a:ext cx="2565897" cy="1556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F43908-9B23-49AF-BA88-59D3FAB9D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258" y="2605705"/>
            <a:ext cx="2552700" cy="137981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0A8CA61-5FFC-4E95-8B88-8F51B5E713A3}"/>
              </a:ext>
            </a:extLst>
          </p:cNvPr>
          <p:cNvSpPr/>
          <p:nvPr/>
        </p:nvSpPr>
        <p:spPr>
          <a:xfrm>
            <a:off x="406056" y="493030"/>
            <a:ext cx="1497496" cy="13914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59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17EDF2-4193-4118-A76E-BCA89FDCF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8860"/>
            <a:ext cx="12191999" cy="52091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5D566D-B4F5-46E1-93AC-0B7B9FF45FD7}"/>
              </a:ext>
            </a:extLst>
          </p:cNvPr>
          <p:cNvSpPr/>
          <p:nvPr/>
        </p:nvSpPr>
        <p:spPr>
          <a:xfrm>
            <a:off x="1152941" y="151364"/>
            <a:ext cx="9157252" cy="1319627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درجات اللون الزهري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19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E4D51-502A-4B36-91BA-84EF59DDA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78" y="226528"/>
            <a:ext cx="8882517" cy="434547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84C3CA-E543-42F9-A97D-D2A3AD32ADF9}"/>
              </a:ext>
            </a:extLst>
          </p:cNvPr>
          <p:cNvSpPr/>
          <p:nvPr/>
        </p:nvSpPr>
        <p:spPr>
          <a:xfrm>
            <a:off x="3114261" y="5062330"/>
            <a:ext cx="6334539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الـخـنـزيـر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0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84C3CA-E543-42F9-A97D-D2A3AD32ADF9}"/>
              </a:ext>
            </a:extLst>
          </p:cNvPr>
          <p:cNvSpPr/>
          <p:nvPr/>
        </p:nvSpPr>
        <p:spPr>
          <a:xfrm>
            <a:off x="1524001" y="5169295"/>
            <a:ext cx="8706678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rgbClr val="FF66CC"/>
                </a:solidFill>
              </a:rPr>
              <a:t>عندما تزهر الأشجار بفصل الربيع</a:t>
            </a:r>
            <a:r>
              <a:rPr lang="ar-JO" sz="1050" dirty="0"/>
              <a:t> </a:t>
            </a:r>
            <a:endParaRPr lang="en-US" sz="1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FDC34-3E05-4702-B910-72DA03F82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113" y="58687"/>
            <a:ext cx="7812405" cy="48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92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C1B285-96B6-4150-AD73-F634E58E6662}"/>
              </a:ext>
            </a:extLst>
          </p:cNvPr>
          <p:cNvSpPr/>
          <p:nvPr/>
        </p:nvSpPr>
        <p:spPr>
          <a:xfrm>
            <a:off x="2504661" y="5062330"/>
            <a:ext cx="6944139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طائر الفلامينغو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65189-AECC-46E6-A50B-975F6DC38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48" y="292999"/>
            <a:ext cx="7985268" cy="430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06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310E2A-7359-47DB-BB4E-F97091BFA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6" r="17180" b="11615"/>
          <a:stretch/>
        </p:blipFill>
        <p:spPr>
          <a:xfrm>
            <a:off x="2478157" y="205409"/>
            <a:ext cx="6970643" cy="425229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D8E15D-575C-438F-9F23-B5241ACBDFBA}"/>
              </a:ext>
            </a:extLst>
          </p:cNvPr>
          <p:cNvSpPr/>
          <p:nvPr/>
        </p:nvSpPr>
        <p:spPr>
          <a:xfrm>
            <a:off x="2782957" y="5062330"/>
            <a:ext cx="6665843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الـفـراشـة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096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Pink Powerpoint Templates - Abstract, Fuchsia / Magenta, Nature -  Free PPT Backgrounds and Templates">
            <a:extLst>
              <a:ext uri="{FF2B5EF4-FFF2-40B4-BE49-F238E27FC236}">
                <a16:creationId xmlns:a16="http://schemas.microsoft.com/office/drawing/2014/main" id="{BF2CF87E-DC83-47AD-B0D5-690B368A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D8E15D-575C-438F-9F23-B5241ACBDFBA}"/>
              </a:ext>
            </a:extLst>
          </p:cNvPr>
          <p:cNvSpPr/>
          <p:nvPr/>
        </p:nvSpPr>
        <p:spPr>
          <a:xfrm>
            <a:off x="2782957" y="5062330"/>
            <a:ext cx="6665843" cy="1590261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FF66CC"/>
                </a:solidFill>
              </a:rPr>
              <a:t>الـزهـرة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5B393-39E6-400B-AB55-34199BE06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817" y="205409"/>
            <a:ext cx="7971183" cy="44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18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24</Words>
  <Application>Microsoft Office PowerPoint</Application>
  <PresentationFormat>Widescreen</PresentationFormat>
  <Paragraphs>15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2021-03-10T10:11:08Z</dcterms:created>
  <dcterms:modified xsi:type="dcterms:W3CDTF">2021-03-11T07:01:51Z</dcterms:modified>
</cp:coreProperties>
</file>