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326" r:id="rId7"/>
    <p:sldId id="319" r:id="rId8"/>
    <p:sldId id="297" r:id="rId9"/>
    <p:sldId id="299" r:id="rId10"/>
    <p:sldId id="317" r:id="rId11"/>
    <p:sldId id="296" r:id="rId12"/>
    <p:sldId id="302" r:id="rId13"/>
    <p:sldId id="322" r:id="rId14"/>
    <p:sldId id="295" r:id="rId15"/>
    <p:sldId id="309" r:id="rId16"/>
    <p:sldId id="298" r:id="rId17"/>
    <p:sldId id="300" r:id="rId18"/>
    <p:sldId id="301" r:id="rId19"/>
    <p:sldId id="318" r:id="rId20"/>
    <p:sldId id="320" r:id="rId21"/>
    <p:sldId id="321" r:id="rId22"/>
    <p:sldId id="323" r:id="rId23"/>
    <p:sldId id="324" r:id="rId24"/>
    <p:sldId id="32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ج  جـ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وز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004D1-66A8-40CF-A1F5-36FFF1C04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585" y="143867"/>
            <a:ext cx="6701425" cy="46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619022" y="5153188"/>
            <a:ext cx="6982988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rgbClr val="C00000"/>
                </a:solidFill>
              </a:rPr>
              <a:t>جَـ</a:t>
            </a:r>
            <a:r>
              <a:rPr lang="ar-JO" sz="12500" dirty="0">
                <a:solidFill>
                  <a:schemeClr val="tx1"/>
                </a:solidFill>
              </a:rPr>
              <a:t>وز الهـنـد</a:t>
            </a:r>
            <a:endParaRPr lang="en-US" sz="125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43126A-00C0-4129-A25D-DF06E8614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433" y="406267"/>
            <a:ext cx="9133133" cy="43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جُـ</a:t>
            </a:r>
            <a:r>
              <a:rPr lang="ar-JO" sz="15000" dirty="0">
                <a:solidFill>
                  <a:schemeClr val="tx1"/>
                </a:solidFill>
              </a:rPr>
              <a:t>بـن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D732A6-A00D-4623-8BB5-5CB45B732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510" y="20547"/>
            <a:ext cx="4986867" cy="498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مـيـد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EE4FEB-C34C-43E9-B42E-4B8E87617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542" y="143867"/>
            <a:ext cx="6310577" cy="47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ريدة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A2E22A-F6AA-4326-97C7-4D936D0D4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22" y="172508"/>
            <a:ext cx="7864828" cy="442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جِـ</a:t>
            </a:r>
            <a:r>
              <a:rPr lang="ar-JO" sz="15000" dirty="0">
                <a:solidFill>
                  <a:schemeClr val="tx1"/>
                </a:solidFill>
              </a:rPr>
              <a:t>سـر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F45BC-1C4D-4C56-BD4B-325B64789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934" y="221422"/>
            <a:ext cx="7800622" cy="43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2449689" y="5153188"/>
            <a:ext cx="7152321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د / </a:t>
            </a:r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دة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7FD07E-664E-453A-826A-1656F254B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11" y="138567"/>
            <a:ext cx="6494338" cy="48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بـل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F52FF6-2293-4B03-85D5-44450FACE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956" y="224228"/>
            <a:ext cx="7672211" cy="4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جُـ</a:t>
            </a:r>
            <a:r>
              <a:rPr lang="ar-JO" sz="15000" dirty="0">
                <a:solidFill>
                  <a:schemeClr val="tx1"/>
                </a:solidFill>
              </a:rPr>
              <a:t>نـدي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688D8A-37C0-49C9-9E8F-C69C4021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209" y="143867"/>
            <a:ext cx="7107581" cy="473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زمـة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E339B-40AA-4923-BCE3-905AB640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336" y="232128"/>
            <a:ext cx="8519328" cy="477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جـا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525078" y="2697645"/>
            <a:ext cx="4895023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جي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جو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رافـة 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64265-763E-4B0B-8CAA-7D950AEE2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110" y="267132"/>
            <a:ext cx="6647780" cy="46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جِـ</a:t>
            </a:r>
            <a:r>
              <a:rPr lang="ar-JO" sz="15000" dirty="0">
                <a:solidFill>
                  <a:schemeClr val="tx1"/>
                </a:solidFill>
              </a:rPr>
              <a:t>دار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B308C-3FE9-456D-8F95-AA6538BF1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872" y="95247"/>
            <a:ext cx="7950861" cy="491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جِـ</a:t>
            </a:r>
            <a:r>
              <a:rPr lang="ar-JO" sz="15000" dirty="0">
                <a:solidFill>
                  <a:schemeClr val="tx1"/>
                </a:solidFill>
              </a:rPr>
              <a:t>لـد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BF194B-831D-4860-9268-0A1B9CB13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5" y="143867"/>
            <a:ext cx="80962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9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جُـ</a:t>
            </a:r>
            <a:r>
              <a:rPr lang="ar-JO" sz="15000" dirty="0">
                <a:solidFill>
                  <a:schemeClr val="tx1"/>
                </a:solidFill>
              </a:rPr>
              <a:t>ذور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1D31A9-D610-4D26-90E6-DD953809D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628" y="0"/>
            <a:ext cx="65151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9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جِـ</a:t>
            </a:r>
            <a:r>
              <a:rPr lang="ar-JO" sz="15000" dirty="0">
                <a:solidFill>
                  <a:schemeClr val="tx1"/>
                </a:solidFill>
              </a:rPr>
              <a:t>ذع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F8F952-04CD-47D6-9010-F088ECD5D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890" y="278535"/>
            <a:ext cx="6129867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1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5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جَـ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جُـ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129210" y="1196007"/>
            <a:ext cx="3951632" cy="4250636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جِـ</a:t>
            </a:r>
            <a:endParaRPr lang="en-US" sz="16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الجيم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جَـ</a:t>
            </a:r>
            <a:r>
              <a:rPr lang="ar-JO" sz="15000" b="1" dirty="0">
                <a:solidFill>
                  <a:schemeClr val="tx1"/>
                </a:solidFill>
              </a:rPr>
              <a:t>مـل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CDAC6-851C-4748-8443-9ECFE592D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105" y="120786"/>
            <a:ext cx="4469790" cy="48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جَـ</a:t>
            </a:r>
            <a:r>
              <a:rPr lang="ar-JO" sz="15000" b="1" dirty="0">
                <a:solidFill>
                  <a:schemeClr val="tx1"/>
                </a:solidFill>
              </a:rPr>
              <a:t>رو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BC86D-897B-4270-A554-B0A81E5DA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535" y="143867"/>
            <a:ext cx="5675488" cy="471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8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جـا</a:t>
            </a:r>
            <a:r>
              <a:rPr lang="ar-JO" sz="15000" dirty="0">
                <a:solidFill>
                  <a:schemeClr val="tx1"/>
                </a:solidFill>
              </a:rPr>
              <a:t>مـوس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5A49F-0C92-4FC6-AF30-022A18D3B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711" y="143867"/>
            <a:ext cx="7964311" cy="44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رس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655E72-2083-4BCE-97B4-0E9A4344D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793" y="0"/>
            <a:ext cx="3649133" cy="48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زر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5EBDF4-FA41-456C-A890-90AA09874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11" y="143867"/>
            <a:ext cx="7948436" cy="446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35</Words>
  <Application>Microsoft Office PowerPoint</Application>
  <PresentationFormat>Widescreen</PresentationFormat>
  <Paragraphs>28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28</cp:revision>
  <dcterms:created xsi:type="dcterms:W3CDTF">2020-07-01T19:07:01Z</dcterms:created>
  <dcterms:modified xsi:type="dcterms:W3CDTF">2023-03-03T04:55:32Z</dcterms:modified>
</cp:coreProperties>
</file>