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4" r:id="rId6"/>
    <p:sldId id="263" r:id="rId7"/>
    <p:sldId id="257" r:id="rId8"/>
    <p:sldId id="258" r:id="rId9"/>
    <p:sldId id="271" r:id="rId10"/>
    <p:sldId id="259" r:id="rId11"/>
    <p:sldId id="260" r:id="rId12"/>
    <p:sldId id="268" r:id="rId13"/>
    <p:sldId id="267" r:id="rId14"/>
    <p:sldId id="269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7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0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B2BD-03C6-47AC-BF61-560243DED6A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D635-D1C1-4160-B027-D3364CBC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87042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17E6-1F30-428D-A5A4-BCDAB7C47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المادة النقية والمخلوط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C6F23-3A86-41FD-AA50-1133421FE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https://wordwall.net/resource/5870423</a:t>
            </a:r>
            <a:endParaRPr lang="ar-JO" dirty="0"/>
          </a:p>
          <a:p>
            <a:r>
              <a:rPr lang="en-US" dirty="0"/>
              <a:t>https://wordwall.net/resource/9881444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672AF-328E-4027-B81F-06565690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817"/>
            <a:ext cx="11860694" cy="2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7D097-B061-44DA-BE8A-415BA7DF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87269"/>
            <a:ext cx="11887200" cy="55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5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22063-B930-4894-8997-4167E6B7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5" y="601168"/>
            <a:ext cx="9144264" cy="51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1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35" y="1519670"/>
            <a:ext cx="2751427" cy="33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88" y="1519670"/>
            <a:ext cx="2723446" cy="3301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8" y="1519670"/>
            <a:ext cx="2660237" cy="33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5" y="480579"/>
            <a:ext cx="11179915" cy="60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7" y="828240"/>
            <a:ext cx="10872230" cy="44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2D834-3AEA-4000-948C-6645B6154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6" r="4449" b="19669"/>
          <a:stretch/>
        </p:blipFill>
        <p:spPr>
          <a:xfrm>
            <a:off x="4060548" y="420964"/>
            <a:ext cx="2557463" cy="2358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11583-7D7C-47DD-866D-563E8D0E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967" y="932620"/>
            <a:ext cx="3895725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C9121-1617-4FF3-A427-A8911604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061"/>
            <a:ext cx="3609975" cy="286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CAE69-2484-4E34-9F60-52A86EDD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1122"/>
            <a:ext cx="2847975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847D2-FCE4-4AD3-A168-9B616A4FF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223" y="4080634"/>
            <a:ext cx="3800475" cy="26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01FE3-B2FE-418A-B4F3-D9BABF909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174" y="4247322"/>
            <a:ext cx="37528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74C7E-44C2-4A79-B57C-515F03E5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91" y="156955"/>
            <a:ext cx="4272913" cy="3746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51884-C2BE-488E-99B3-62A84A1B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902"/>
            <a:ext cx="3876675" cy="298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56F08-00C2-483B-A439-59EE16464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902973"/>
            <a:ext cx="383857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5020C-AAE8-4B08-AC0D-BB8AD0BB8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475" y="811902"/>
            <a:ext cx="3190875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A7A9F-2BDA-46BC-8924-0A920E82B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475" y="2916927"/>
            <a:ext cx="2942605" cy="35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631C6-83E4-4A45-AF19-E643B28E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742122"/>
            <a:ext cx="11388418" cy="53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2C23D9-EDC9-463E-A201-595C520D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283506"/>
            <a:ext cx="11158330" cy="4290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BE8888-CA6A-4927-B14A-FDFBC8AA4CCF}"/>
              </a:ext>
            </a:extLst>
          </p:cNvPr>
          <p:cNvSpPr/>
          <p:nvPr/>
        </p:nvSpPr>
        <p:spPr>
          <a:xfrm>
            <a:off x="742122" y="185530"/>
            <a:ext cx="10018643" cy="98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/>
              <a:t>صنف المواد الاتية الى مخاليط متجانسة او غير متجانسة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4937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2C7FB-BA49-4932-A78A-2594847A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7" y="292501"/>
            <a:ext cx="11873797" cy="513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76898-6EE5-4BB9-A809-818B79A8C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92" y="5426765"/>
            <a:ext cx="8514740" cy="1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180A1-E248-4753-9C4D-F65A4A9D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1953460" cy="55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5" y="1127938"/>
            <a:ext cx="11274920" cy="45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9897D-2372-4529-B7B3-839785D6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19" y="0"/>
            <a:ext cx="7038561" cy="2820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BC5CA9-4A6C-4A37-9162-17A3E1F8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13" y="2923140"/>
            <a:ext cx="10407490" cy="1648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E3AE7-361E-4B9A-9AD7-9E21D7B9F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948" y="4675120"/>
            <a:ext cx="10271655" cy="16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11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58</TotalTime>
  <Words>30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Gallery</vt:lpstr>
      <vt:lpstr>Office Theme</vt:lpstr>
      <vt:lpstr>المادة النقية والمخلوط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المادة النقية والمخلوط</dc:title>
  <dc:creator>s.kakish</dc:creator>
  <cp:lastModifiedBy>s.kakish</cp:lastModifiedBy>
  <cp:revision>6</cp:revision>
  <dcterms:created xsi:type="dcterms:W3CDTF">2022-03-22T17:40:31Z</dcterms:created>
  <dcterms:modified xsi:type="dcterms:W3CDTF">2022-03-25T19:00:18Z</dcterms:modified>
</cp:coreProperties>
</file>