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9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B4E6-C173-4745-8277-905CC7DB0DE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5827B-B782-4369-8B65-84BDBDE1D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8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678273-1797-465D-946D-222EFC95C6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7FCAC2-1F82-44EB-9A55-F7932D92D4C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DEA33-6392-4DEC-B57B-A680D13AB8B6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588FB5C-E7CE-4DAF-BF9C-493C73B94E7D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58426D-235C-4A0D-9270-0486361547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7F3E02-3F1D-4956-8610-9DF3345A56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F3660-B003-4CFD-B240-7890B555A08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07A151-E542-4489-BECF-5CBE38F780E4}" type="slidenum">
              <a:t>7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0192-D78E-4D3B-935D-BC32FE2C0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6 Polite Offers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EEDD7B-7E01-4745-BF88-51CC07E82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 Book p. 36+37+38</a:t>
            </a:r>
          </a:p>
        </p:txBody>
      </p:sp>
    </p:spTree>
    <p:extLst>
      <p:ext uri="{BB962C8B-B14F-4D97-AF65-F5344CB8AC3E}">
        <p14:creationId xmlns:p14="http://schemas.microsoft.com/office/powerpoint/2010/main" val="277791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2740795-1F5E-4BDD-B262-83A7F546CE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657" t="13605" r="5334" b="50204"/>
          <a:stretch>
            <a:fillRect/>
          </a:stretch>
        </p:blipFill>
        <p:spPr>
          <a:xfrm>
            <a:off x="1250304" y="485189"/>
            <a:ext cx="9797146" cy="63728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EBC2F3-BFFC-4331-BE7E-12AAA486C574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FF00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</a:t>
            </a:r>
            <a:r>
              <a:rPr lang="en-US" sz="3600" dirty="0">
                <a:solidFill>
                  <a:srgbClr val="FFFFFF"/>
                </a:solidFill>
                <a:latin typeface="Calibri"/>
              </a:rPr>
              <a:t>36</a:t>
            </a:r>
            <a:endParaRPr lang="en-US" sz="36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A135B9-A32C-4831-A10B-1BDC9DF9E8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875" t="50276" r="12762" b="21021"/>
          <a:stretch>
            <a:fillRect/>
          </a:stretch>
        </p:blipFill>
        <p:spPr>
          <a:xfrm>
            <a:off x="0" y="574087"/>
            <a:ext cx="11125203" cy="628391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9F089D-2086-44E2-B9AA-50AD6D62BAFE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FF00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</a:t>
            </a:r>
            <a:r>
              <a:rPr lang="en-US" sz="3600" dirty="0">
                <a:solidFill>
                  <a:srgbClr val="FFFFFF"/>
                </a:solidFill>
                <a:latin typeface="Calibri"/>
              </a:rPr>
              <a:t>36</a:t>
            </a:r>
            <a:endParaRPr lang="en-US" sz="36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12915-FCD5-441B-9BD3-6B4AB6E1B9FC}"/>
              </a:ext>
            </a:extLst>
          </p:cNvPr>
          <p:cNvSpPr txBox="1"/>
          <p:nvPr/>
        </p:nvSpPr>
        <p:spPr>
          <a:xfrm>
            <a:off x="6067172" y="889683"/>
            <a:ext cx="1655804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A</a:t>
            </a:r>
            <a:endParaRPr lang="en-US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B9B58A-F6FD-498C-8F58-29D907B3460A}"/>
              </a:ext>
            </a:extLst>
          </p:cNvPr>
          <p:cNvSpPr/>
          <p:nvPr/>
        </p:nvSpPr>
        <p:spPr>
          <a:xfrm>
            <a:off x="6067172" y="2100651"/>
            <a:ext cx="912132" cy="52321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A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DAD725-A3B9-4CC5-9D40-D76408BEE5D7}"/>
              </a:ext>
            </a:extLst>
          </p:cNvPr>
          <p:cNvSpPr/>
          <p:nvPr/>
        </p:nvSpPr>
        <p:spPr>
          <a:xfrm>
            <a:off x="6561441" y="1728508"/>
            <a:ext cx="778474" cy="52321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A</a:t>
            </a:r>
            <a:endParaRPr lang="en-GB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29654C-52AB-4C52-AB9C-253C2EC19C8A}"/>
              </a:ext>
            </a:extLst>
          </p:cNvPr>
          <p:cNvSpPr txBox="1"/>
          <p:nvPr/>
        </p:nvSpPr>
        <p:spPr>
          <a:xfrm>
            <a:off x="5980669" y="1309100"/>
            <a:ext cx="2298353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T</a:t>
            </a:r>
            <a:endParaRPr lang="en-US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0215FA-CD6C-45BE-8691-EAACC9F366F0}"/>
              </a:ext>
            </a:extLst>
          </p:cNvPr>
          <p:cNvSpPr txBox="1"/>
          <p:nvPr/>
        </p:nvSpPr>
        <p:spPr>
          <a:xfrm>
            <a:off x="5498753" y="2400318"/>
            <a:ext cx="2137720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T</a:t>
            </a:r>
            <a:endParaRPr lang="en-US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BB6CBA-FA12-49E8-85D2-F0BB428498D0}"/>
              </a:ext>
            </a:extLst>
          </p:cNvPr>
          <p:cNvSpPr txBox="1"/>
          <p:nvPr/>
        </p:nvSpPr>
        <p:spPr>
          <a:xfrm>
            <a:off x="5869460" y="2772460"/>
            <a:ext cx="691981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T</a:t>
            </a:r>
            <a:endParaRPr lang="en-US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0822E3E3-D75D-4AAD-A8A9-027C00835AC1}"/>
              </a:ext>
            </a:extLst>
          </p:cNvPr>
          <p:cNvSpPr/>
          <p:nvPr/>
        </p:nvSpPr>
        <p:spPr>
          <a:xfrm flipH="1">
            <a:off x="3900199" y="3929451"/>
            <a:ext cx="881865" cy="3830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F6F4408-E745-484A-A161-19D3826D5DFC}"/>
              </a:ext>
            </a:extLst>
          </p:cNvPr>
          <p:cNvSpPr/>
          <p:nvPr/>
        </p:nvSpPr>
        <p:spPr>
          <a:xfrm rot="10800009" flipV="1">
            <a:off x="2934894" y="4320832"/>
            <a:ext cx="1356850" cy="38390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495942B2-6AD5-4585-ABE8-F03E25416525}"/>
              </a:ext>
            </a:extLst>
          </p:cNvPr>
          <p:cNvSpPr/>
          <p:nvPr/>
        </p:nvSpPr>
        <p:spPr>
          <a:xfrm flipV="1">
            <a:off x="2035280" y="5088636"/>
            <a:ext cx="1017635" cy="25071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3" name="Oval 10">
            <a:extLst>
              <a:ext uri="{FF2B5EF4-FFF2-40B4-BE49-F238E27FC236}">
                <a16:creationId xmlns:a16="http://schemas.microsoft.com/office/drawing/2014/main" id="{A5E4FD31-E01E-4E64-9C78-5F9D45BB45E8}"/>
              </a:ext>
            </a:extLst>
          </p:cNvPr>
          <p:cNvSpPr/>
          <p:nvPr/>
        </p:nvSpPr>
        <p:spPr>
          <a:xfrm flipV="1">
            <a:off x="2772698" y="4704734"/>
            <a:ext cx="545686" cy="25071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4" name="Oval 10">
            <a:extLst>
              <a:ext uri="{FF2B5EF4-FFF2-40B4-BE49-F238E27FC236}">
                <a16:creationId xmlns:a16="http://schemas.microsoft.com/office/drawing/2014/main" id="{C7A2C0D8-4403-4FF4-BB56-E2CD9843B2AB}"/>
              </a:ext>
            </a:extLst>
          </p:cNvPr>
          <p:cNvSpPr/>
          <p:nvPr/>
        </p:nvSpPr>
        <p:spPr>
          <a:xfrm flipV="1">
            <a:off x="1873047" y="5766617"/>
            <a:ext cx="1445346" cy="33921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5" name="Oval 10">
            <a:extLst>
              <a:ext uri="{FF2B5EF4-FFF2-40B4-BE49-F238E27FC236}">
                <a16:creationId xmlns:a16="http://schemas.microsoft.com/office/drawing/2014/main" id="{06764178-BCC8-4A3C-B150-46FF2AFFEB30}"/>
              </a:ext>
            </a:extLst>
          </p:cNvPr>
          <p:cNvSpPr/>
          <p:nvPr/>
        </p:nvSpPr>
        <p:spPr>
          <a:xfrm flipH="1">
            <a:off x="3451119" y="5339364"/>
            <a:ext cx="840653" cy="42726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6" name="Oval 10">
            <a:extLst>
              <a:ext uri="{FF2B5EF4-FFF2-40B4-BE49-F238E27FC236}">
                <a16:creationId xmlns:a16="http://schemas.microsoft.com/office/drawing/2014/main" id="{7C629F16-09FA-433B-A9E7-B831C237F66B}"/>
              </a:ext>
            </a:extLst>
          </p:cNvPr>
          <p:cNvSpPr/>
          <p:nvPr/>
        </p:nvSpPr>
        <p:spPr>
          <a:xfrm>
            <a:off x="2772698" y="6150519"/>
            <a:ext cx="545686" cy="26502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D89A342A-DC05-4B85-AE1C-EB9948AFE77F}"/>
              </a:ext>
            </a:extLst>
          </p:cNvPr>
          <p:cNvSpPr/>
          <p:nvPr/>
        </p:nvSpPr>
        <p:spPr>
          <a:xfrm>
            <a:off x="1327352" y="6415549"/>
            <a:ext cx="707919" cy="44245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02971A-8D9C-4339-A3E9-E24DB57CA96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213" t="14776" r="5262" b="44323"/>
          <a:stretch>
            <a:fillRect/>
          </a:stretch>
        </p:blipFill>
        <p:spPr>
          <a:xfrm>
            <a:off x="0" y="281516"/>
            <a:ext cx="8983358" cy="65764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83E3B3-6F1A-4FA3-8515-E7C2152002A5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00B05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37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C99210F-BAE3-47B3-8791-555D2F5F3406}"/>
              </a:ext>
            </a:extLst>
          </p:cNvPr>
          <p:cNvCxnSpPr/>
          <p:nvPr/>
        </p:nvCxnSpPr>
        <p:spPr>
          <a:xfrm flipH="1" flipV="1">
            <a:off x="4218044" y="914400"/>
            <a:ext cx="1224108" cy="752167"/>
          </a:xfrm>
          <a:prstGeom prst="straightConnector1">
            <a:avLst/>
          </a:prstGeom>
          <a:noFill/>
          <a:ln w="19046" cap="flat">
            <a:solidFill>
              <a:srgbClr val="70AD47"/>
            </a:solidFill>
            <a:prstDash val="solid"/>
            <a:miter/>
          </a:ln>
        </p:spPr>
      </p:cxnSp>
      <p:cxnSp>
        <p:nvCxnSpPr>
          <p:cNvPr id="5" name="Straight Arrow Connector 23">
            <a:extLst>
              <a:ext uri="{FF2B5EF4-FFF2-40B4-BE49-F238E27FC236}">
                <a16:creationId xmlns:a16="http://schemas.microsoft.com/office/drawing/2014/main" id="{8675CFB8-39B9-49E5-B619-FFE15D774A7C}"/>
              </a:ext>
            </a:extLst>
          </p:cNvPr>
          <p:cNvCxnSpPr/>
          <p:nvPr/>
        </p:nvCxnSpPr>
        <p:spPr>
          <a:xfrm flipH="1">
            <a:off x="4830098" y="1155701"/>
            <a:ext cx="346585" cy="274896"/>
          </a:xfrm>
          <a:prstGeom prst="straightConnector1">
            <a:avLst/>
          </a:prstGeom>
          <a:noFill/>
          <a:ln w="19046" cap="flat">
            <a:solidFill>
              <a:srgbClr val="70AD47"/>
            </a:solidFill>
            <a:prstDash val="solid"/>
            <a:miter/>
          </a:ln>
        </p:spPr>
      </p:cxnSp>
      <p:cxnSp>
        <p:nvCxnSpPr>
          <p:cNvPr id="6" name="Straight Arrow Connector 30">
            <a:extLst>
              <a:ext uri="{FF2B5EF4-FFF2-40B4-BE49-F238E27FC236}">
                <a16:creationId xmlns:a16="http://schemas.microsoft.com/office/drawing/2014/main" id="{E6C0165B-8784-4C9D-A941-185DE48C0D37}"/>
              </a:ext>
            </a:extLst>
          </p:cNvPr>
          <p:cNvCxnSpPr/>
          <p:nvPr/>
        </p:nvCxnSpPr>
        <p:spPr>
          <a:xfrm flipH="1" flipV="1">
            <a:off x="4630997" y="2875934"/>
            <a:ext cx="162232" cy="191731"/>
          </a:xfrm>
          <a:prstGeom prst="straightConnector1">
            <a:avLst/>
          </a:prstGeom>
          <a:noFill/>
          <a:ln w="41276" cap="flat">
            <a:solidFill>
              <a:srgbClr val="ED7D31"/>
            </a:solidFill>
            <a:prstDash val="solid"/>
            <a:miter/>
          </a:ln>
        </p:spPr>
      </p:cxnSp>
      <p:cxnSp>
        <p:nvCxnSpPr>
          <p:cNvPr id="7" name="Straight Arrow Connector 39">
            <a:extLst>
              <a:ext uri="{FF2B5EF4-FFF2-40B4-BE49-F238E27FC236}">
                <a16:creationId xmlns:a16="http://schemas.microsoft.com/office/drawing/2014/main" id="{331956A7-4D43-425C-A17F-018E3A1633B6}"/>
              </a:ext>
            </a:extLst>
          </p:cNvPr>
          <p:cNvCxnSpPr/>
          <p:nvPr/>
        </p:nvCxnSpPr>
        <p:spPr>
          <a:xfrm flipH="1" flipV="1">
            <a:off x="4793229" y="3657600"/>
            <a:ext cx="265469" cy="206480"/>
          </a:xfrm>
          <a:prstGeom prst="straightConnector1">
            <a:avLst/>
          </a:prstGeom>
          <a:noFill/>
          <a:ln w="41276" cap="flat">
            <a:solidFill>
              <a:srgbClr val="ED7D31"/>
            </a:solidFill>
            <a:prstDash val="solid"/>
            <a:miter/>
          </a:ln>
        </p:spPr>
      </p:cxnSp>
      <p:cxnSp>
        <p:nvCxnSpPr>
          <p:cNvPr id="8" name="Straight Arrow Connector 80">
            <a:extLst>
              <a:ext uri="{FF2B5EF4-FFF2-40B4-BE49-F238E27FC236}">
                <a16:creationId xmlns:a16="http://schemas.microsoft.com/office/drawing/2014/main" id="{390206F1-D0C0-466B-9AA5-3A52C83E8D63}"/>
              </a:ext>
            </a:extLst>
          </p:cNvPr>
          <p:cNvCxnSpPr/>
          <p:nvPr/>
        </p:nvCxnSpPr>
        <p:spPr>
          <a:xfrm flipH="1" flipV="1">
            <a:off x="5176683" y="4424516"/>
            <a:ext cx="265469" cy="206481"/>
          </a:xfrm>
          <a:prstGeom prst="straightConnector1">
            <a:avLst/>
          </a:prstGeom>
          <a:noFill/>
          <a:ln w="41276" cap="flat">
            <a:solidFill>
              <a:srgbClr val="ED7D31"/>
            </a:solidFill>
            <a:prstDash val="solid"/>
            <a:miter/>
          </a:ln>
        </p:spPr>
      </p:cxnSp>
      <p:cxnSp>
        <p:nvCxnSpPr>
          <p:cNvPr id="9" name="Straight Arrow Connector 10">
            <a:extLst>
              <a:ext uri="{FF2B5EF4-FFF2-40B4-BE49-F238E27FC236}">
                <a16:creationId xmlns:a16="http://schemas.microsoft.com/office/drawing/2014/main" id="{D03D2428-F49F-42AF-ABF8-FC6F688D081B}"/>
              </a:ext>
            </a:extLst>
          </p:cNvPr>
          <p:cNvCxnSpPr/>
          <p:nvPr/>
        </p:nvCxnSpPr>
        <p:spPr>
          <a:xfrm flipH="1" flipV="1">
            <a:off x="3900190" y="1185199"/>
            <a:ext cx="1350230" cy="245398"/>
          </a:xfrm>
          <a:prstGeom prst="straightConnector1">
            <a:avLst/>
          </a:prstGeom>
          <a:noFill/>
          <a:ln w="19046" cap="flat">
            <a:solidFill>
              <a:srgbClr val="70AD47"/>
            </a:solidFill>
            <a:prstDash val="solid"/>
            <a:miter/>
          </a:ln>
        </p:spPr>
      </p:cxnSp>
      <p:cxnSp>
        <p:nvCxnSpPr>
          <p:cNvPr id="10" name="Straight Arrow Connector 14">
            <a:extLst>
              <a:ext uri="{FF2B5EF4-FFF2-40B4-BE49-F238E27FC236}">
                <a16:creationId xmlns:a16="http://schemas.microsoft.com/office/drawing/2014/main" id="{9C6745A5-910C-4907-90D5-598557BCC27B}"/>
              </a:ext>
            </a:extLst>
          </p:cNvPr>
          <p:cNvCxnSpPr/>
          <p:nvPr/>
        </p:nvCxnSpPr>
        <p:spPr>
          <a:xfrm flipH="1">
            <a:off x="4093695" y="958848"/>
            <a:ext cx="1082988" cy="707719"/>
          </a:xfrm>
          <a:prstGeom prst="straightConnector1">
            <a:avLst/>
          </a:prstGeom>
          <a:noFill/>
          <a:ln w="19046" cap="flat">
            <a:solidFill>
              <a:srgbClr val="70AD47"/>
            </a:solidFill>
            <a:prstDash val="solid"/>
            <a:miter/>
          </a:ln>
        </p:spPr>
      </p:cxnSp>
      <p:sp>
        <p:nvSpPr>
          <p:cNvPr id="11" name="Rectangle 17">
            <a:extLst>
              <a:ext uri="{FF2B5EF4-FFF2-40B4-BE49-F238E27FC236}">
                <a16:creationId xmlns:a16="http://schemas.microsoft.com/office/drawing/2014/main" id="{24BE1FA9-6663-40B1-B222-00843892923E}"/>
              </a:ext>
            </a:extLst>
          </p:cNvPr>
          <p:cNvSpPr/>
          <p:nvPr/>
        </p:nvSpPr>
        <p:spPr>
          <a:xfrm>
            <a:off x="169794" y="729736"/>
            <a:ext cx="76538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Calibri"/>
              </a:rPr>
              <a:t>d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52ABCEC6-0E75-450D-8587-FAD5ADF0F4F2}"/>
              </a:ext>
            </a:extLst>
          </p:cNvPr>
          <p:cNvSpPr/>
          <p:nvPr/>
        </p:nvSpPr>
        <p:spPr>
          <a:xfrm>
            <a:off x="169794" y="921148"/>
            <a:ext cx="76538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Calibri"/>
              </a:rPr>
              <a:t>c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7515571E-23FC-486F-A51B-FBAC6AD6DDCA}"/>
              </a:ext>
            </a:extLst>
          </p:cNvPr>
          <p:cNvSpPr/>
          <p:nvPr/>
        </p:nvSpPr>
        <p:spPr>
          <a:xfrm>
            <a:off x="169794" y="1155701"/>
            <a:ext cx="76538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Calibri"/>
              </a:rPr>
              <a:t>b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31F3DC06-B27D-4F32-A99E-B9214326A789}"/>
              </a:ext>
            </a:extLst>
          </p:cNvPr>
          <p:cNvSpPr/>
          <p:nvPr/>
        </p:nvSpPr>
        <p:spPr>
          <a:xfrm>
            <a:off x="169794" y="1430597"/>
            <a:ext cx="76538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Calibri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81BA9B-7D22-4C13-B421-9BC6D6212D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494" t="55315" r="4301" b="20180"/>
          <a:stretch>
            <a:fillRect/>
          </a:stretch>
        </p:blipFill>
        <p:spPr>
          <a:xfrm>
            <a:off x="0" y="565766"/>
            <a:ext cx="11800706" cy="629223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ECF68158-4331-4C49-800B-E8BC5573AB03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00B05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37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D4887D-9E45-47F0-9AEF-D43CE8E06E3A}"/>
              </a:ext>
            </a:extLst>
          </p:cNvPr>
          <p:cNvSpPr txBox="1"/>
          <p:nvPr/>
        </p:nvSpPr>
        <p:spPr>
          <a:xfrm>
            <a:off x="1504334" y="1666567"/>
            <a:ext cx="550851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Would you like to try the soup?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1B095E-EFE0-4AC5-BF8F-9942545E2A3B}"/>
              </a:ext>
            </a:extLst>
          </p:cNvPr>
          <p:cNvSpPr txBox="1"/>
          <p:nvPr/>
        </p:nvSpPr>
        <p:spPr>
          <a:xfrm>
            <a:off x="1504334" y="2952039"/>
            <a:ext cx="550851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Would you like some ketchup?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BC0FFE-AFC5-475A-B48D-DA2348DBC1D7}"/>
              </a:ext>
            </a:extLst>
          </p:cNvPr>
          <p:cNvSpPr txBox="1"/>
          <p:nvPr/>
        </p:nvSpPr>
        <p:spPr>
          <a:xfrm>
            <a:off x="1504334" y="4326355"/>
            <a:ext cx="444909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Would you like an orange?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233D0-A93B-43E2-93D6-ECBE045F20CB}"/>
              </a:ext>
            </a:extLst>
          </p:cNvPr>
          <p:cNvSpPr txBox="1"/>
          <p:nvPr/>
        </p:nvSpPr>
        <p:spPr>
          <a:xfrm>
            <a:off x="1504334" y="5692661"/>
            <a:ext cx="568425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Would you like to have a piece of bread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0D6CC6-36C8-4192-A178-97A1C67657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368" t="20540" r="4941" b="44505"/>
          <a:stretch>
            <a:fillRect/>
          </a:stretch>
        </p:blipFill>
        <p:spPr>
          <a:xfrm>
            <a:off x="0" y="402657"/>
            <a:ext cx="10515600" cy="64553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533C806-4E4B-4947-9289-652B0FBEEDA1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38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8D9BE4-3FAA-4B0F-9F9E-FCB7DE1F3D44}"/>
              </a:ext>
            </a:extLst>
          </p:cNvPr>
          <p:cNvSpPr txBox="1"/>
          <p:nvPr/>
        </p:nvSpPr>
        <p:spPr>
          <a:xfrm>
            <a:off x="1489585" y="1091052"/>
            <a:ext cx="106188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Would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6049A9-9117-408F-AB3D-D112A1D3D896}"/>
              </a:ext>
            </a:extLst>
          </p:cNvPr>
          <p:cNvSpPr txBox="1"/>
          <p:nvPr/>
        </p:nvSpPr>
        <p:spPr>
          <a:xfrm>
            <a:off x="2040181" y="1446608"/>
            <a:ext cx="106188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would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637E91-12F7-4EE2-B951-2064F0D4F995}"/>
              </a:ext>
            </a:extLst>
          </p:cNvPr>
          <p:cNvSpPr txBox="1"/>
          <p:nvPr/>
        </p:nvSpPr>
        <p:spPr>
          <a:xfrm>
            <a:off x="3308546" y="1802154"/>
            <a:ext cx="591644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to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015C0E-62B8-4C4E-AE6C-5E4173EA775D}"/>
              </a:ext>
            </a:extLst>
          </p:cNvPr>
          <p:cNvSpPr txBox="1"/>
          <p:nvPr/>
        </p:nvSpPr>
        <p:spPr>
          <a:xfrm>
            <a:off x="2551459" y="2959830"/>
            <a:ext cx="75708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thank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37CD63-3D95-495D-BA97-71EB85E92B88}"/>
              </a:ext>
            </a:extLst>
          </p:cNvPr>
          <p:cNvSpPr txBox="1"/>
          <p:nvPr/>
        </p:nvSpPr>
        <p:spPr>
          <a:xfrm>
            <a:off x="2777608" y="4807064"/>
            <a:ext cx="75708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A2F4AE-EC8C-42E0-AA22-733A61A5729E}"/>
              </a:ext>
            </a:extLst>
          </p:cNvPr>
          <p:cNvSpPr txBox="1"/>
          <p:nvPr/>
        </p:nvSpPr>
        <p:spPr>
          <a:xfrm>
            <a:off x="1646907" y="4168255"/>
            <a:ext cx="57578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Yes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75509C-9CE6-4500-A00E-D99CDB68BE7B}"/>
              </a:ext>
            </a:extLst>
          </p:cNvPr>
          <p:cNvSpPr txBox="1"/>
          <p:nvPr/>
        </p:nvSpPr>
        <p:spPr>
          <a:xfrm>
            <a:off x="2040190" y="5376699"/>
            <a:ext cx="166655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dirty="0">
                <a:solidFill>
                  <a:srgbClr val="548235"/>
                </a:solidFill>
                <a:latin typeface="Calibri"/>
              </a:rPr>
              <a:t>w</a:t>
            </a:r>
            <a:r>
              <a:rPr lang="en-US" sz="1800" b="1" i="0" u="none" strike="noStrike" kern="1200" cap="none" spc="0" baseline="0" dirty="0">
                <a:solidFill>
                  <a:srgbClr val="548235"/>
                </a:solidFill>
                <a:uFillTx/>
                <a:latin typeface="Calibri"/>
              </a:rPr>
              <a:t>ouldn’t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8B1D1A-0305-43B3-8E61-EA15D87DE743}"/>
              </a:ext>
            </a:extLst>
          </p:cNvPr>
          <p:cNvSpPr txBox="1"/>
          <p:nvPr/>
        </p:nvSpPr>
        <p:spPr>
          <a:xfrm>
            <a:off x="1922196" y="5696099"/>
            <a:ext cx="117986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Would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36E3E1-9B89-4384-AD2A-1BD846953CFF}"/>
              </a:ext>
            </a:extLst>
          </p:cNvPr>
          <p:cNvSpPr txBox="1"/>
          <p:nvPr/>
        </p:nvSpPr>
        <p:spPr>
          <a:xfrm>
            <a:off x="2777608" y="6263649"/>
            <a:ext cx="96357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would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09182A-5258-411D-B2FF-C6E3A17C49C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728" t="54955" r="7504" b="16036"/>
          <a:stretch>
            <a:fillRect/>
          </a:stretch>
        </p:blipFill>
        <p:spPr>
          <a:xfrm>
            <a:off x="0" y="11137"/>
            <a:ext cx="11652418" cy="684686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FD224C-3BF7-4825-9C82-06566DAADAA4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38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72</Words>
  <Application>Microsoft Office PowerPoint</Application>
  <PresentationFormat>Widescreen</PresentationFormat>
  <Paragraphs>33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Unit 6 Polite Offers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Polite Offers</dc:title>
  <dc:creator>Admin</dc:creator>
  <cp:lastModifiedBy>N.Mousa</cp:lastModifiedBy>
  <cp:revision>12</cp:revision>
  <dcterms:created xsi:type="dcterms:W3CDTF">2021-03-15T20:29:01Z</dcterms:created>
  <dcterms:modified xsi:type="dcterms:W3CDTF">2023-03-08T07:12:15Z</dcterms:modified>
</cp:coreProperties>
</file>