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5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C99B-A00F-45BC-8EA9-8B598C4C2418}" type="datetimeFigureOut">
              <a:rPr lang="en-US" smtClean="0"/>
              <a:pPr/>
              <a:t>01/13/2021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20636-65BF-4983-BB32-F25CA5ED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429000"/>
            <a:ext cx="7639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391400" y="381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فكّر: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23622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ما معنى العادات الصّحّيّة؟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400764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0"/>
            <a:ext cx="6419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1430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209800"/>
            <a:ext cx="37719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34400" y="990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 smtClean="0"/>
              <a:t>1-</a:t>
            </a:r>
            <a:endParaRPr lang="en-US" sz="28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91000"/>
            <a:ext cx="3810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91000" y="3581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800" dirty="0" smtClean="0">
                <a:solidFill>
                  <a:srgbClr val="FF0000"/>
                </a:solidFill>
              </a:rPr>
              <a:t>تَحْمي منَ الأمراض.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048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t="5667" b="15000"/>
          <a:stretch>
            <a:fillRect/>
          </a:stretch>
        </p:blipFill>
        <p:spPr bwMode="auto">
          <a:xfrm>
            <a:off x="1447800" y="304800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استيراد البقوليات من تركيا: دليل الشركات والمصانع للبقوليات في تركيا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5200" cy="2971800"/>
          </a:xfrm>
          <a:prstGeom prst="rect">
            <a:avLst/>
          </a:prstGeom>
          <a:noFill/>
        </p:spPr>
      </p:pic>
      <p:pic>
        <p:nvPicPr>
          <p:cNvPr id="22536" name="Picture 8" descr="هل تناول السمك والبيض مضر!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886200"/>
            <a:ext cx="5638800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2209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800" dirty="0" smtClean="0">
                <a:solidFill>
                  <a:srgbClr val="FF0000"/>
                </a:solidFill>
              </a:rPr>
              <a:t>تُساعِد عَلى نُموّ الْجِسم.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t="43750" r="50664"/>
          <a:stretch>
            <a:fillRect/>
          </a:stretch>
        </p:blipFill>
        <p:spPr bwMode="auto">
          <a:xfrm>
            <a:off x="5715000" y="685800"/>
            <a:ext cx="30622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6600" y="23622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800" dirty="0" smtClean="0">
                <a:solidFill>
                  <a:srgbClr val="FF0000"/>
                </a:solidFill>
              </a:rPr>
              <a:t>يَمُدُّ الجِسم بالطّاقة الَّتي يَحتاجُها لِلحَركة ، و أداءِ الْأعمال الْمُخْتَلِفة.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سياسات خاطئة تقلب الهرم الغذائي - جريدة الوط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533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2- مُمارَسَةُ الرّياضَةِ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3716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>
                <a:solidFill>
                  <a:srgbClr val="FF0000"/>
                </a:solidFill>
              </a:rPr>
              <a:t>1- تَجْعل  عضلاتي قَوِيَّة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7413" name="Picture 5" descr="رياضة الاطفال, قصاصات فنية من الأطفال, كارتون اطفال, رسومات مسطحة مسطحة PNG  والمتجهات للتحميل مجان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953000" cy="66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32004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>
                <a:solidFill>
                  <a:srgbClr val="FF0000"/>
                </a:solidFill>
              </a:rPr>
              <a:t>2- الجِسم نَشيطًا.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7244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>
                <a:solidFill>
                  <a:srgbClr val="FF0000"/>
                </a:solidFill>
              </a:rPr>
              <a:t>3- تُسهِم في نُمُوّ الْجسم.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77200" y="685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3-</a:t>
            </a:r>
            <a:endParaRPr lang="en-US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b="15459"/>
          <a:stretch>
            <a:fillRect/>
          </a:stretch>
        </p:blipFill>
        <p:spPr bwMode="auto">
          <a:xfrm>
            <a:off x="2286000" y="304800"/>
            <a:ext cx="5972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يوم النوم العالمي صبي صغير نائم لحاف بلون القهوة ،، ستائر حمراء شخصيات  كرتونية, صبي, ينام, يوم PNG وملف PSD للتحميل مجانا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676400"/>
            <a:ext cx="6781800" cy="373380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 b="7143"/>
          <a:stretch>
            <a:fillRect/>
          </a:stretch>
        </p:blipFill>
        <p:spPr bwMode="auto">
          <a:xfrm>
            <a:off x="5181600" y="5562600"/>
            <a:ext cx="3667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/>
          <a:srcRect r="4348"/>
          <a:stretch>
            <a:fillRect/>
          </a:stretch>
        </p:blipFill>
        <p:spPr bwMode="auto">
          <a:xfrm>
            <a:off x="1981200" y="5410200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5" y="0"/>
            <a:ext cx="4467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784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 l="11111" r="33333" b="25000"/>
          <a:stretch>
            <a:fillRect/>
          </a:stretch>
        </p:blipFill>
        <p:spPr bwMode="auto">
          <a:xfrm>
            <a:off x="7924800" y="12954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 descr="ما هو الطعام غير الصحي و ما هي اضراره و كيفية التوقف عن تناوله ؟ –  shoogalorai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499"/>
            <a:ext cx="4953000" cy="4000501"/>
          </a:xfrm>
          <a:prstGeom prst="rect">
            <a:avLst/>
          </a:prstGeom>
          <a:noFill/>
        </p:spPr>
      </p:pic>
      <p:pic>
        <p:nvPicPr>
          <p:cNvPr id="20488" name="Picture 8" descr="اغذية غير صحية , اطعمه غير صحيه احذريها - افضل جديد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895600"/>
            <a:ext cx="4343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47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11</cp:revision>
  <dcterms:created xsi:type="dcterms:W3CDTF">2021-01-12T15:36:53Z</dcterms:created>
  <dcterms:modified xsi:type="dcterms:W3CDTF">2021-01-13T11:08:17Z</dcterms:modified>
</cp:coreProperties>
</file>