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62" r:id="rId5"/>
    <p:sldId id="263" r:id="rId6"/>
    <p:sldId id="273" r:id="rId7"/>
    <p:sldId id="272" r:id="rId8"/>
    <p:sldId id="274" r:id="rId9"/>
    <p:sldId id="264" r:id="rId10"/>
    <p:sldId id="266" r:id="rId11"/>
    <p:sldId id="267" r:id="rId12"/>
    <p:sldId id="268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600" autoAdjust="0"/>
    <p:restoredTop sz="94660"/>
  </p:normalViewPr>
  <p:slideViewPr>
    <p:cSldViewPr>
      <p:cViewPr varScale="1">
        <p:scale>
          <a:sx n="74" d="100"/>
          <a:sy n="74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2AC59-F9D1-4965-B01F-9EC98415A643}" type="datetimeFigureOut">
              <a:rPr lang="en-US" smtClean="0"/>
              <a:t>2/27/2015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CE3F7-3957-4782-9D82-2B02DF912A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2AC59-F9D1-4965-B01F-9EC98415A643}" type="datetimeFigureOut">
              <a:rPr lang="en-US" smtClean="0"/>
              <a:t>2/27/2015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CE3F7-3957-4782-9D82-2B02DF912A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2AC59-F9D1-4965-B01F-9EC98415A643}" type="datetimeFigureOut">
              <a:rPr lang="en-US" smtClean="0"/>
              <a:t>2/27/2015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CE3F7-3957-4782-9D82-2B02DF912A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2AC59-F9D1-4965-B01F-9EC98415A643}" type="datetimeFigureOut">
              <a:rPr lang="en-US" smtClean="0"/>
              <a:t>2/27/2015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CE3F7-3957-4782-9D82-2B02DF912A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2AC59-F9D1-4965-B01F-9EC98415A643}" type="datetimeFigureOut">
              <a:rPr lang="en-US" smtClean="0"/>
              <a:t>2/27/2015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CE3F7-3957-4782-9D82-2B02DF912A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2AC59-F9D1-4965-B01F-9EC98415A643}" type="datetimeFigureOut">
              <a:rPr lang="en-US" smtClean="0"/>
              <a:t>2/27/2015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CE3F7-3957-4782-9D82-2B02DF912A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2AC59-F9D1-4965-B01F-9EC98415A643}" type="datetimeFigureOut">
              <a:rPr lang="en-US" smtClean="0"/>
              <a:t>2/27/2015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CE3F7-3957-4782-9D82-2B02DF912A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2AC59-F9D1-4965-B01F-9EC98415A643}" type="datetimeFigureOut">
              <a:rPr lang="en-US" smtClean="0"/>
              <a:t>2/27/2015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CE3F7-3957-4782-9D82-2B02DF912A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2AC59-F9D1-4965-B01F-9EC98415A643}" type="datetimeFigureOut">
              <a:rPr lang="en-US" smtClean="0"/>
              <a:t>2/27/2015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CE3F7-3957-4782-9D82-2B02DF912A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2AC59-F9D1-4965-B01F-9EC98415A643}" type="datetimeFigureOut">
              <a:rPr lang="en-US" smtClean="0"/>
              <a:t>2/27/2015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CE3F7-3957-4782-9D82-2B02DF912A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2AC59-F9D1-4965-B01F-9EC98415A643}" type="datetimeFigureOut">
              <a:rPr lang="en-US" smtClean="0"/>
              <a:t>2/27/2015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CE3F7-3957-4782-9D82-2B02DF912A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2AC59-F9D1-4965-B01F-9EC98415A643}" type="datetimeFigureOut">
              <a:rPr lang="en-US" smtClean="0"/>
              <a:t>2/27/2015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CE3F7-3957-4782-9D82-2B02DF912A1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>
            <a:normAutofit/>
          </a:bodyPr>
          <a:lstStyle/>
          <a:p>
            <a:r>
              <a:rPr lang="ar-JO" sz="10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اللون الزهري</a:t>
            </a:r>
            <a:endParaRPr lang="en-US" sz="10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V="1">
            <a:off x="457200" y="6553199"/>
            <a:ext cx="8229600" cy="152400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486400"/>
            <a:ext cx="9144000" cy="1371600"/>
          </a:xfrm>
        </p:spPr>
        <p:txBody>
          <a:bodyPr>
            <a:noAutofit/>
          </a:bodyPr>
          <a:lstStyle/>
          <a:p>
            <a:r>
              <a:rPr lang="ar-JO" sz="9600" dirty="0" smtClean="0"/>
              <a:t>السمكه</a:t>
            </a:r>
            <a:endParaRPr lang="en-US" sz="9600" dirty="0"/>
          </a:p>
        </p:txBody>
      </p:sp>
      <p:pic>
        <p:nvPicPr>
          <p:cNvPr id="4" name="Content Placeholder 3" descr="Goldfish_0.t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5486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410200"/>
            <a:ext cx="9144000" cy="1447800"/>
          </a:xfrm>
        </p:spPr>
        <p:txBody>
          <a:bodyPr>
            <a:noAutofit/>
          </a:bodyPr>
          <a:lstStyle/>
          <a:p>
            <a:r>
              <a:rPr lang="ar-JO" sz="9600" dirty="0" smtClean="0"/>
              <a:t>الاخطبوط</a:t>
            </a:r>
            <a:endParaRPr lang="en-US" sz="9600" dirty="0"/>
          </a:p>
        </p:txBody>
      </p:sp>
      <p:pic>
        <p:nvPicPr>
          <p:cNvPr id="4" name="Content Placeholder 3" descr="588658_e_0.t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544036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486400"/>
            <a:ext cx="9144000" cy="1371600"/>
          </a:xfrm>
        </p:spPr>
        <p:txBody>
          <a:bodyPr>
            <a:noAutofit/>
          </a:bodyPr>
          <a:lstStyle/>
          <a:p>
            <a:r>
              <a:rPr lang="ar-JO" sz="9600" dirty="0" smtClean="0"/>
              <a:t>نجمة البحر</a:t>
            </a:r>
            <a:endParaRPr lang="en-US" sz="9600" dirty="0"/>
          </a:p>
        </p:txBody>
      </p:sp>
      <p:pic>
        <p:nvPicPr>
          <p:cNvPr id="4" name="Content Placeholder 3" descr="3d02733f_0.t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54403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638800"/>
            <a:ext cx="9144000" cy="1219200"/>
          </a:xfrm>
        </p:spPr>
        <p:txBody>
          <a:bodyPr>
            <a:noAutofit/>
          </a:bodyPr>
          <a:lstStyle/>
          <a:p>
            <a:pPr rtl="1"/>
            <a:r>
              <a:rPr lang="ar-JO" sz="9600" dirty="0" smtClean="0"/>
              <a:t>جمبري (</a:t>
            </a:r>
            <a:r>
              <a:rPr lang="en-US" sz="9600" dirty="0" smtClean="0"/>
              <a:t>shrimps</a:t>
            </a:r>
            <a:r>
              <a:rPr lang="ar-JO" sz="9600" dirty="0" smtClean="0"/>
              <a:t>)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images (_0.t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343400" cy="5638800"/>
          </a:xfrm>
          <a:prstGeom prst="rect">
            <a:avLst/>
          </a:prstGeom>
        </p:spPr>
      </p:pic>
      <p:pic>
        <p:nvPicPr>
          <p:cNvPr id="6" name="Picture 5" descr="SHRIMPS_0.t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0" y="0"/>
            <a:ext cx="4876798" cy="56390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s (_0.t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181600"/>
            <a:ext cx="9144000" cy="1676400"/>
          </a:xfrm>
        </p:spPr>
        <p:txBody>
          <a:bodyPr/>
          <a:lstStyle/>
          <a:p>
            <a:r>
              <a:rPr lang="ar-JO" dirty="0" smtClean="0"/>
              <a:t>ينتج اللون الزهري من خلط اللونين الابيض والاحمر</a:t>
            </a:r>
            <a:endParaRPr lang="en-US" dirty="0"/>
          </a:p>
        </p:txBody>
      </p:sp>
      <p:pic>
        <p:nvPicPr>
          <p:cNvPr id="6" name="Content Placeholder 5" descr="pink-cak_0.t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5105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876800"/>
            <a:ext cx="9144000" cy="1981200"/>
          </a:xfrm>
        </p:spPr>
        <p:txBody>
          <a:bodyPr>
            <a:normAutofit/>
          </a:bodyPr>
          <a:lstStyle/>
          <a:p>
            <a:r>
              <a:rPr lang="ar-JO" sz="7200" dirty="0" smtClean="0"/>
              <a:t>تسلسل درجات اللون الزهري</a:t>
            </a:r>
            <a:endParaRPr lang="en-US" sz="7200" dirty="0"/>
          </a:p>
        </p:txBody>
      </p:sp>
      <p:pic>
        <p:nvPicPr>
          <p:cNvPr id="4" name="Content Placeholder 3" descr="images (_0.t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5105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562600"/>
            <a:ext cx="9144000" cy="1295400"/>
          </a:xfrm>
        </p:spPr>
        <p:txBody>
          <a:bodyPr>
            <a:noAutofit/>
          </a:bodyPr>
          <a:lstStyle/>
          <a:p>
            <a:r>
              <a:rPr lang="ar-JO" sz="9600" dirty="0" smtClean="0"/>
              <a:t>الازهار </a:t>
            </a:r>
            <a:endParaRPr lang="en-US" sz="9600" dirty="0"/>
          </a:p>
        </p:txBody>
      </p:sp>
      <p:pic>
        <p:nvPicPr>
          <p:cNvPr id="4" name="Content Placeholder 3" descr="images (_0.t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2857500" cy="5257800"/>
          </a:xfrm>
        </p:spPr>
      </p:pic>
      <p:pic>
        <p:nvPicPr>
          <p:cNvPr id="5" name="Picture 4" descr="f148486__0.t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7400" y="0"/>
            <a:ext cx="3276600" cy="5257800"/>
          </a:xfrm>
          <a:prstGeom prst="rect">
            <a:avLst/>
          </a:prstGeom>
        </p:spPr>
      </p:pic>
      <p:pic>
        <p:nvPicPr>
          <p:cNvPr id="6" name="Picture 5" descr="images (_0.t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9400" y="0"/>
            <a:ext cx="3062287" cy="525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181600"/>
            <a:ext cx="9144000" cy="1676400"/>
          </a:xfrm>
        </p:spPr>
        <p:txBody>
          <a:bodyPr>
            <a:normAutofit/>
          </a:bodyPr>
          <a:lstStyle/>
          <a:p>
            <a:r>
              <a:rPr lang="ar-JO" sz="9600" dirty="0" smtClean="0"/>
              <a:t>الفراشه</a:t>
            </a:r>
            <a:endParaRPr lang="en-US" sz="9600" dirty="0"/>
          </a:p>
        </p:txBody>
      </p:sp>
      <p:pic>
        <p:nvPicPr>
          <p:cNvPr id="4" name="Content Placeholder 3" descr="download_0.t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5105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715000"/>
            <a:ext cx="9144000" cy="1143000"/>
          </a:xfrm>
        </p:spPr>
        <p:txBody>
          <a:bodyPr>
            <a:noAutofit/>
          </a:bodyPr>
          <a:lstStyle/>
          <a:p>
            <a:r>
              <a:rPr lang="ar-JO" sz="9600" dirty="0" smtClean="0"/>
              <a:t>العصفور</a:t>
            </a:r>
            <a:endParaRPr lang="en-US" sz="9600" dirty="0"/>
          </a:p>
        </p:txBody>
      </p:sp>
      <p:pic>
        <p:nvPicPr>
          <p:cNvPr id="4" name="Content Placeholder 3" descr="article-_0.t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5638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715000"/>
            <a:ext cx="9144000" cy="1143000"/>
          </a:xfrm>
        </p:spPr>
        <p:txBody>
          <a:bodyPr>
            <a:noAutofit/>
          </a:bodyPr>
          <a:lstStyle/>
          <a:p>
            <a:r>
              <a:rPr lang="ar-JO" sz="9600" dirty="0" smtClean="0"/>
              <a:t>طائر الفلامنجو</a:t>
            </a:r>
            <a:endParaRPr lang="en-US" sz="9600" dirty="0"/>
          </a:p>
        </p:txBody>
      </p:sp>
      <p:pic>
        <p:nvPicPr>
          <p:cNvPr id="4" name="Content Placeholder 3" descr="pink_ani_0.t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5638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410200"/>
            <a:ext cx="9144000" cy="1447800"/>
          </a:xfrm>
        </p:spPr>
        <p:txBody>
          <a:bodyPr>
            <a:noAutofit/>
          </a:bodyPr>
          <a:lstStyle/>
          <a:p>
            <a:r>
              <a:rPr lang="ar-JO" sz="9600" dirty="0" smtClean="0"/>
              <a:t>الخنزير</a:t>
            </a:r>
            <a:endParaRPr lang="en-US" sz="9600" dirty="0"/>
          </a:p>
        </p:txBody>
      </p:sp>
      <p:pic>
        <p:nvPicPr>
          <p:cNvPr id="4" name="Content Placeholder 3" descr="pig-whit_0.t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5334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28</Words>
  <Application>Microsoft Office PowerPoint</Application>
  <PresentationFormat>On-screen Show (4:3)</PresentationFormat>
  <Paragraphs>12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اللون الزهري</vt:lpstr>
      <vt:lpstr>Slide 2</vt:lpstr>
      <vt:lpstr>ينتج اللون الزهري من خلط اللونين الابيض والاحمر</vt:lpstr>
      <vt:lpstr>تسلسل درجات اللون الزهري</vt:lpstr>
      <vt:lpstr>الازهار </vt:lpstr>
      <vt:lpstr>الفراشه</vt:lpstr>
      <vt:lpstr>العصفور</vt:lpstr>
      <vt:lpstr>طائر الفلامنجو</vt:lpstr>
      <vt:lpstr>الخنزير</vt:lpstr>
      <vt:lpstr>السمكه</vt:lpstr>
      <vt:lpstr>الاخطبوط</vt:lpstr>
      <vt:lpstr>نجمة البحر</vt:lpstr>
      <vt:lpstr>جمبري (shrimps)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اللون الزهري</dc:title>
  <dc:creator>Toshiba</dc:creator>
  <cp:lastModifiedBy>Toshiba</cp:lastModifiedBy>
  <cp:revision>12</cp:revision>
  <dcterms:created xsi:type="dcterms:W3CDTF">2015-02-27T10:31:32Z</dcterms:created>
  <dcterms:modified xsi:type="dcterms:W3CDTF">2015-02-27T11:03:33Z</dcterms:modified>
</cp:coreProperties>
</file>