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8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2" r:id="rId17"/>
    <p:sldId id="273" r:id="rId18"/>
    <p:sldId id="277" r:id="rId19"/>
    <p:sldId id="274" r:id="rId20"/>
    <p:sldId id="275" r:id="rId21"/>
    <p:sldId id="276" r:id="rId22"/>
    <p:sldId id="278" r:id="rId23"/>
    <p:sldId id="279" r:id="rId24"/>
    <p:sldId id="280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9" autoAdjust="0"/>
    <p:restoredTop sz="94660"/>
  </p:normalViewPr>
  <p:slideViewPr>
    <p:cSldViewPr snapToGrid="0">
      <p:cViewPr varScale="1">
        <p:scale>
          <a:sx n="72" d="100"/>
          <a:sy n="72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5DCB8-9295-443D-A85E-DBED0D7824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2409BD-12CA-41E8-907A-39CD77995D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2665EC-4DA4-447F-AB30-73D39E820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DE27-DC17-43C1-9719-5340AD3D11B9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7DA2B9-B734-4F4B-9040-43C13ADD8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B3C3F0-645E-4055-B4CE-043A369E6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2BF21-883C-4C38-8464-37204F0D5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744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3B4FD-5868-46EB-874B-9CE66D076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7F3978-2533-43CF-9AEB-5EFB781503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38D54F-F971-4EBA-8FAE-7E5193DE3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DE27-DC17-43C1-9719-5340AD3D11B9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1FE6F2-AF21-4705-82A0-C85B7AD30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1803D0-87B1-471F-9737-36007BCDA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2BF21-883C-4C38-8464-37204F0D5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30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0BD619-ACE1-499E-B557-B32774DC84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C35886-91BC-4F71-BA57-F0FD9C8A7E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293BA5-7055-489D-B669-CC4BC6F4C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DE27-DC17-43C1-9719-5340AD3D11B9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9C068E-DD99-40B1-9998-78BEC43CC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444D77-2456-4E72-A136-E6E5395BD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2BF21-883C-4C38-8464-37204F0D5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372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1E727D-5419-4C39-947B-95172C15E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FDB159-8C39-4DB8-A6B8-4F1E0F555B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C88EF9-D0D4-4B4B-9440-531BE4E98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DE27-DC17-43C1-9719-5340AD3D11B9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AB20BD-826B-450C-8E6E-00C90D3BF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4E3AD2-8D43-40A1-9E8B-AAE5595DE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2BF21-883C-4C38-8464-37204F0D5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610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F7B9CE-2FCF-44C6-96A5-126213A125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983C5D-EB4F-44E7-8411-1E1C81A095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A46E68-D93C-45AF-B095-9750835F9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DE27-DC17-43C1-9719-5340AD3D11B9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721AC-F0C3-4CB4-A770-F56FDC5E3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6E7CF4-90A8-45F8-B9AC-4BD9585B7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2BF21-883C-4C38-8464-37204F0D5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161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97E23-BB29-4E3E-B0CD-82C12F502F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7EA255-3DAA-4575-986C-E3FE25C15E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C8B9AD-B221-460A-BF8D-F91EE05C4E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0AB797-576D-4648-8196-E98A2F8D8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DE27-DC17-43C1-9719-5340AD3D11B9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751B1A-E7CB-42D9-BAEF-73AA5C166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9E63E0-5124-46AF-85F8-E4DAC575C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2BF21-883C-4C38-8464-37204F0D5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971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CB3C6-1051-41CE-A3F7-3E40CFE8A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33237C-2797-42E3-8584-1F52396586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34FB93-F07B-4341-AB33-7DE665AC37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82115A-B219-4A89-B11E-5DA78BF83B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B4E6DF2-8A44-46D9-A51F-15ECCAA041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91A9B5-96E9-4988-B38C-CD725FA89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DE27-DC17-43C1-9719-5340AD3D11B9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71EC8B9-8A28-4C18-B010-EEF0074B1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804488-A37C-4548-93F2-FCA34681B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2BF21-883C-4C38-8464-37204F0D5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085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22C2C-A9C4-4925-B50C-A2927EB0F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883C79F-7D44-4600-94B9-757B6C243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DE27-DC17-43C1-9719-5340AD3D11B9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007393-D80B-40D9-8A40-37C097855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6E87FF-2FE2-4B1E-BA23-41EFB64E9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2BF21-883C-4C38-8464-37204F0D5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162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989BDA6-67EB-46C9-8D64-A0ECA0DAC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DE27-DC17-43C1-9719-5340AD3D11B9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423914-B93D-4926-9CDD-EC9963254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7EE56B-02DF-48ED-A21F-A23C959E2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2BF21-883C-4C38-8464-37204F0D5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160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62DEE8-66B8-4A90-A677-D4CC5B31B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DD4367-AF5C-4BD3-A92D-65665769B2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F4309D-8260-483B-9536-96E6C6773E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56C555-D5FE-48BE-830F-8F4C8E4AE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DE27-DC17-43C1-9719-5340AD3D11B9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55189E-FC2D-48E0-85A4-7843EAF8A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804C95-3051-4B63-B9FD-D915E6D60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2BF21-883C-4C38-8464-37204F0D5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358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167234-8F1F-4AF4-93F6-F8E78DA4CB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C248A46-7FA0-414D-978A-44CB466D8A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D0E70C-8171-451C-BA13-5A78717A54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06A61E-981C-44A6-AC6F-4E3B9A8E3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DE27-DC17-43C1-9719-5340AD3D11B9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C331C3-B7CB-4157-BABA-74C1DF3FA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183CB8-B8E6-440E-AF96-A0689BC47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2BF21-883C-4C38-8464-37204F0D5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811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697BE98-FC2E-46E6-8FA8-5E5821FAFA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3398CE-1E1E-4710-BA98-397613C6BB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1F039E-09A4-48BD-88EA-0CB3E61401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5BDE27-DC17-43C1-9719-5340AD3D11B9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5EACB7-EA25-49FD-9C04-182A1E75D9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564C26-246D-40E1-B4C7-3CC91FD9E3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2BF21-883C-4C38-8464-37204F0D5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914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microsoft.com/office/2007/relationships/hdphoto" Target="../media/hdphoto3.wdp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2EBD74-B80A-405C-BF80-CE863D55D0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5400" b="1" dirty="0">
                <a:latin typeface="Century Gothic" panose="020B0502020202020204" pitchFamily="34" charset="0"/>
              </a:rPr>
              <a:t>Daily message</a:t>
            </a:r>
          </a:p>
          <a:p>
            <a:pPr marL="0" indent="0">
              <a:buNone/>
            </a:pPr>
            <a:r>
              <a:rPr lang="en-US" sz="5400" dirty="0">
                <a:latin typeface="Century Gothic" panose="020B0502020202020204" pitchFamily="34" charset="0"/>
              </a:rPr>
              <a:t>Today we are going to learn a new sound.</a:t>
            </a:r>
            <a:endParaRPr lang="en-US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16352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348475-65B6-4126-886B-4B39D4BB9D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3487" y="275121"/>
            <a:ext cx="10515600" cy="58606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aid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 .  .</a:t>
            </a:r>
          </a:p>
        </p:txBody>
      </p:sp>
    </p:spTree>
    <p:extLst>
      <p:ext uri="{BB962C8B-B14F-4D97-AF65-F5344CB8AC3E}">
        <p14:creationId xmlns:p14="http://schemas.microsoft.com/office/powerpoint/2010/main" val="10673961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2607BC-6E3D-4918-8A15-F8F9E11E17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7885"/>
            <a:ext cx="10515600" cy="59666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aim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 .  .</a:t>
            </a:r>
          </a:p>
        </p:txBody>
      </p:sp>
    </p:spTree>
    <p:extLst>
      <p:ext uri="{BB962C8B-B14F-4D97-AF65-F5344CB8AC3E}">
        <p14:creationId xmlns:p14="http://schemas.microsoft.com/office/powerpoint/2010/main" val="32168715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B8EB4A-FD01-4D0E-A258-1E4379EE81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36104"/>
            <a:ext cx="10515600" cy="554085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sail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. . .</a:t>
            </a:r>
          </a:p>
        </p:txBody>
      </p:sp>
    </p:spTree>
    <p:extLst>
      <p:ext uri="{BB962C8B-B14F-4D97-AF65-F5344CB8AC3E}">
        <p14:creationId xmlns:p14="http://schemas.microsoft.com/office/powerpoint/2010/main" val="21649712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C9CD80-C34F-4765-BA6E-DF7F3D7F6A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4800"/>
            <a:ext cx="10515600" cy="5872163"/>
          </a:xfrm>
        </p:spPr>
        <p:txBody>
          <a:bodyPr/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train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. . . .</a:t>
            </a:r>
            <a:endParaRPr lang="en-US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70641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BA464F-50DC-468D-8C4C-86DE416945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2278"/>
            <a:ext cx="10515600" cy="6004685"/>
          </a:xfrm>
        </p:spPr>
        <p:txBody>
          <a:bodyPr/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nail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.  . 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888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6931C7-12BF-4AB7-B6F8-327254B197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24070"/>
            <a:ext cx="10515600" cy="5752893"/>
          </a:xfrm>
        </p:spPr>
        <p:txBody>
          <a:bodyPr/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rain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. .  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9589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D9B13766-3604-40A5-8781-A5D78A613C5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4492" y="53700"/>
            <a:ext cx="9249837" cy="6320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593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B41952-91D3-4EAD-9011-9C854EF0F0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913" y="473904"/>
            <a:ext cx="10515600" cy="63840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600" dirty="0">
                <a:latin typeface="Century Gothic" panose="020B0502020202020204" pitchFamily="34" charset="0"/>
              </a:rPr>
              <a:t>brain</a:t>
            </a:r>
          </a:p>
          <a:p>
            <a:pPr marL="0" indent="0">
              <a:buNone/>
            </a:pPr>
            <a:r>
              <a:rPr lang="en-US" sz="16600" dirty="0">
                <a:latin typeface="Century Gothic" panose="020B0502020202020204" pitchFamily="34" charset="0"/>
              </a:rPr>
              <a:t> . . . .</a:t>
            </a:r>
          </a:p>
        </p:txBody>
      </p:sp>
    </p:spTree>
    <p:extLst>
      <p:ext uri="{BB962C8B-B14F-4D97-AF65-F5344CB8AC3E}">
        <p14:creationId xmlns:p14="http://schemas.microsoft.com/office/powerpoint/2010/main" val="15008458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9DC16E-A562-40F6-B02E-22FB3841C3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357" y="357809"/>
            <a:ext cx="10704443" cy="58191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paint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 .  . . .</a:t>
            </a:r>
          </a:p>
        </p:txBody>
      </p:sp>
    </p:spTree>
    <p:extLst>
      <p:ext uri="{BB962C8B-B14F-4D97-AF65-F5344CB8AC3E}">
        <p14:creationId xmlns:p14="http://schemas.microsoft.com/office/powerpoint/2010/main" val="27133858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32C2B7-A8DB-4B23-A8E6-538CC0E5C6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37322"/>
            <a:ext cx="10515600" cy="57396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pain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 .  . .</a:t>
            </a:r>
          </a:p>
        </p:txBody>
      </p:sp>
    </p:spTree>
    <p:extLst>
      <p:ext uri="{BB962C8B-B14F-4D97-AF65-F5344CB8AC3E}">
        <p14:creationId xmlns:p14="http://schemas.microsoft.com/office/powerpoint/2010/main" val="2968329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5C2BE3-2F31-4EF2-8EF5-79C5459ADA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6600" dirty="0">
                <a:latin typeface="Century Gothic" panose="020B0502020202020204" pitchFamily="34" charset="0"/>
              </a:rPr>
              <a:t>ai</a:t>
            </a:r>
          </a:p>
          <a:p>
            <a:pPr marL="0" indent="0" algn="ctr">
              <a:buNone/>
            </a:pPr>
            <a:r>
              <a:rPr lang="en-US" sz="16600" dirty="0">
                <a:latin typeface="Century Gothic" panose="020B0502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576419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03A23-4A2D-41B8-AB5B-6C23E2E5AB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574" y="410817"/>
            <a:ext cx="10903226" cy="57661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maid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 .   .  .</a:t>
            </a:r>
          </a:p>
        </p:txBody>
      </p:sp>
    </p:spTree>
    <p:extLst>
      <p:ext uri="{BB962C8B-B14F-4D97-AF65-F5344CB8AC3E}">
        <p14:creationId xmlns:p14="http://schemas.microsoft.com/office/powerpoint/2010/main" val="148189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696E99-1AE6-4204-9F16-4C13A0DC84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843" y="556591"/>
            <a:ext cx="10783957" cy="562037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plain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 . . . .</a:t>
            </a:r>
          </a:p>
        </p:txBody>
      </p:sp>
    </p:spTree>
    <p:extLst>
      <p:ext uri="{BB962C8B-B14F-4D97-AF65-F5344CB8AC3E}">
        <p14:creationId xmlns:p14="http://schemas.microsoft.com/office/powerpoint/2010/main" val="15550578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7C09B0-23FF-40C2-A6D2-ADA67B4300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5043"/>
            <a:ext cx="10515600" cy="59119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paid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 .  . .</a:t>
            </a:r>
          </a:p>
        </p:txBody>
      </p:sp>
    </p:spTree>
    <p:extLst>
      <p:ext uri="{BB962C8B-B14F-4D97-AF65-F5344CB8AC3E}">
        <p14:creationId xmlns:p14="http://schemas.microsoft.com/office/powerpoint/2010/main" val="21508514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4C0170-9A42-4711-A506-3605EA6D9A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0"/>
            <a:ext cx="10515600" cy="6176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strain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.. . . .</a:t>
            </a:r>
          </a:p>
        </p:txBody>
      </p:sp>
    </p:spTree>
    <p:extLst>
      <p:ext uri="{BB962C8B-B14F-4D97-AF65-F5344CB8AC3E}">
        <p14:creationId xmlns:p14="http://schemas.microsoft.com/office/powerpoint/2010/main" val="576945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B722D9-E8F9-4BD6-A90C-5EC0891AE3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026"/>
            <a:ext cx="10515600" cy="60179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grain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. .  . .</a:t>
            </a:r>
          </a:p>
        </p:txBody>
      </p:sp>
    </p:spTree>
    <p:extLst>
      <p:ext uri="{BB962C8B-B14F-4D97-AF65-F5344CB8AC3E}">
        <p14:creationId xmlns:p14="http://schemas.microsoft.com/office/powerpoint/2010/main" val="2751308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B57A29-5AD8-48FA-ADA5-62CC7226BE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2598" y="1532237"/>
            <a:ext cx="5936973" cy="379352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21400" dirty="0">
                <a:latin typeface="Century Gothic" panose="020B0502020202020204" pitchFamily="34" charset="0"/>
              </a:rPr>
              <a:t>rain</a:t>
            </a:r>
          </a:p>
          <a:p>
            <a:pPr marL="0" indent="0">
              <a:buNone/>
            </a:pPr>
            <a:r>
              <a:rPr lang="en-US" sz="21400" dirty="0">
                <a:latin typeface="Century Gothic" panose="020B0502020202020204" pitchFamily="34" charset="0"/>
              </a:rPr>
              <a:t>. .  .</a:t>
            </a:r>
            <a:endParaRPr lang="en-US" sz="12500" dirty="0">
              <a:latin typeface="Century Gothic" panose="020B0502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B5D3258-5A17-42A7-8C54-AD1CB5BC14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9571" y="1682773"/>
            <a:ext cx="4072145" cy="3793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3147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7D3603-5AAF-4146-A50F-B11DDF7765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31234"/>
            <a:ext cx="6877878" cy="48946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600" dirty="0">
                <a:latin typeface="Century Gothic" panose="020B0502020202020204" pitchFamily="34" charset="0"/>
              </a:rPr>
              <a:t>snail</a:t>
            </a:r>
          </a:p>
          <a:p>
            <a:pPr marL="0" indent="0">
              <a:buNone/>
            </a:pPr>
            <a:r>
              <a:rPr lang="en-US" sz="16600" dirty="0">
                <a:latin typeface="Century Gothic" panose="020B0502020202020204" pitchFamily="34" charset="0"/>
              </a:rPr>
              <a:t>. . . 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2410BC1-DECC-42FB-AC05-B4EC74226CC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1603" b="7336"/>
          <a:stretch/>
        </p:blipFill>
        <p:spPr>
          <a:xfrm>
            <a:off x="6096000" y="532087"/>
            <a:ext cx="5448923" cy="4067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3365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BB67EE-DBC3-49D8-A8EF-3398869520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5131" y="1595436"/>
            <a:ext cx="6503504" cy="4646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18600" dirty="0">
                <a:latin typeface="Century Gothic" panose="020B0502020202020204" pitchFamily="34" charset="0"/>
              </a:rPr>
              <a:t>tail</a:t>
            </a:r>
          </a:p>
          <a:p>
            <a:pPr marL="0" indent="0">
              <a:buNone/>
            </a:pPr>
            <a:r>
              <a:rPr lang="en-US" sz="18600" dirty="0">
                <a:latin typeface="Century Gothic" panose="020B0502020202020204" pitchFamily="34" charset="0"/>
              </a:rPr>
              <a:t>. . 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9363385-C307-4FEA-924A-9473F77B8B5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667" b="72000" l="9778" r="95556">
                        <a14:foregroundMark x1="19556" y1="11111" x2="10222" y2="16000"/>
                        <a14:foregroundMark x1="10222" y1="16000" x2="8000" y2="65778"/>
                        <a14:foregroundMark x1="8000" y1="65778" x2="13333" y2="56889"/>
                        <a14:foregroundMark x1="13333" y1="56889" x2="40000" y2="71111"/>
                        <a14:foregroundMark x1="40000" y1="71111" x2="48000" y2="64889"/>
                        <a14:foregroundMark x1="48000" y1="64889" x2="48889" y2="61333"/>
                        <a14:foregroundMark x1="28889" y1="68000" x2="37778" y2="72000"/>
                        <a14:foregroundMark x1="37778" y1="72000" x2="44444" y2="70222"/>
                        <a14:foregroundMark x1="47111" y1="15556" x2="52000" y2="24000"/>
                        <a14:foregroundMark x1="52000" y1="24000" x2="52889" y2="33333"/>
                        <a14:foregroundMark x1="52889" y1="33333" x2="62667" y2="36889"/>
                        <a14:foregroundMark x1="62667" y1="36889" x2="68000" y2="28889"/>
                        <a14:foregroundMark x1="68000" y1="28889" x2="56444" y2="11111"/>
                        <a14:foregroundMark x1="56444" y1="11111" x2="46222" y2="15111"/>
                        <a14:foregroundMark x1="46222" y1="15111" x2="45778" y2="19556"/>
                        <a14:foregroundMark x1="89333" y1="36444" x2="92889" y2="45778"/>
                        <a14:foregroundMark x1="92889" y1="45778" x2="65778" y2="60444"/>
                        <a14:foregroundMark x1="65778" y1="60444" x2="61333" y2="60444"/>
                        <a14:foregroundMark x1="29778" y1="10667" x2="49778" y2="4889"/>
                        <a14:foregroundMark x1="49778" y1="4889" x2="59556" y2="4444"/>
                        <a14:foregroundMark x1="59556" y1="4444" x2="80000" y2="8889"/>
                        <a14:foregroundMark x1="80000" y1="8889" x2="88444" y2="13333"/>
                        <a14:foregroundMark x1="88444" y1="13333" x2="94222" y2="21333"/>
                        <a14:foregroundMark x1="94222" y1="21333" x2="95556" y2="52444"/>
                        <a14:foregroundMark x1="95556" y1="52444" x2="91556" y2="61333"/>
                        <a14:foregroundMark x1="91556" y1="61333" x2="83556" y2="68444"/>
                        <a14:foregroundMark x1="83556" y1="68444" x2="52444" y2="70667"/>
                        <a14:foregroundMark x1="52444" y1="70667" x2="43111" y2="69333"/>
                        <a14:foregroundMark x1="62222" y1="65778" x2="62222" y2="65778"/>
                        <a14:foregroundMark x1="56000" y1="63111" x2="56000" y2="63111"/>
                        <a14:foregroundMark x1="56000" y1="63111" x2="50667" y2="32889"/>
                        <a14:foregroundMark x1="50667" y1="32889" x2="46222" y2="30222"/>
                        <a14:foregroundMark x1="46222" y1="30222" x2="46222" y2="30222"/>
                        <a14:foregroundMark x1="33778" y1="29778" x2="33778" y2="29778"/>
                        <a14:foregroundMark x1="33778" y1="29778" x2="45778" y2="32444"/>
                        <a14:foregroundMark x1="45778" y1="32444" x2="48444" y2="23111"/>
                        <a14:foregroundMark x1="48444" y1="23111" x2="45778" y2="22667"/>
                        <a14:foregroundMark x1="36444" y1="14222" x2="27556" y2="33333"/>
                        <a14:foregroundMark x1="27556" y1="33333" x2="33333" y2="39111"/>
                        <a14:foregroundMark x1="76889" y1="25778" x2="71556" y2="33778"/>
                        <a14:foregroundMark x1="71556" y1="33778" x2="69333" y2="43111"/>
                        <a14:foregroundMark x1="69333" y1="43111" x2="73333" y2="31111"/>
                        <a14:foregroundMark x1="73333" y1="31111" x2="80000" y2="24444"/>
                        <a14:foregroundMark x1="80000" y1="24444" x2="76444" y2="12444"/>
                        <a14:foregroundMark x1="76444" y1="12444" x2="67111" y2="14667"/>
                        <a14:foregroundMark x1="67111" y1="14667" x2="67111" y2="15556"/>
                      </a14:backgroundRemoval>
                    </a14:imgEffect>
                  </a14:imgLayer>
                </a14:imgProps>
              </a:ext>
            </a:extLst>
          </a:blip>
          <a:srcRect b="31208"/>
          <a:stretch/>
        </p:blipFill>
        <p:spPr>
          <a:xfrm>
            <a:off x="6811617" y="964096"/>
            <a:ext cx="4994206" cy="3435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416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2222624-2ED2-478C-8933-C60D55A7B7D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949" b="94098" l="10000" r="90000">
                        <a14:foregroundMark x1="57500" y1="60202" x2="50000" y2="62732"/>
                        <a14:foregroundMark x1="24643" y1="90894" x2="30952" y2="94098"/>
                        <a14:foregroundMark x1="30952" y1="94098" x2="42976" y2="94098"/>
                        <a14:foregroundMark x1="42976" y1="94098" x2="48214" y2="90725"/>
                        <a14:foregroundMark x1="51190" y1="55649" x2="59881" y2="39292"/>
                        <a14:foregroundMark x1="59881" y1="39292" x2="59881" y2="36256"/>
                        <a14:foregroundMark x1="57738" y1="40641" x2="65595" y2="15177"/>
                        <a14:foregroundMark x1="53810" y1="46374" x2="49762" y2="52614"/>
                        <a14:foregroundMark x1="49762" y1="52614" x2="55714" y2="55143"/>
                        <a14:foregroundMark x1="55714" y1="55143" x2="58214" y2="37774"/>
                        <a14:foregroundMark x1="58214" y1="37774" x2="66071" y2="13491"/>
                        <a14:foregroundMark x1="66071" y1="13491" x2="66071" y2="12310"/>
                      </a14:backgroundRemoval>
                    </a14:imgEffect>
                  </a14:imgLayer>
                </a14:imgProps>
              </a:ext>
            </a:extLst>
          </a:blip>
          <a:srcRect l="17860" t="4528" r="19810"/>
          <a:stretch/>
        </p:blipFill>
        <p:spPr>
          <a:xfrm>
            <a:off x="7924800" y="212035"/>
            <a:ext cx="3339548" cy="279434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B2F1A87-794A-4C5C-9BBC-05A8163211D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8451" b="89984" l="10000" r="90000">
                        <a14:foregroundMark x1="36707" y1="9390" x2="43171" y2="8451"/>
                        <a14:foregroundMark x1="43171" y1="8451" x2="43537" y2="12207"/>
                        <a14:foregroundMark x1="68659" y1="89828" x2="71829" y2="88576"/>
                      </a14:backgroundRemoval>
                    </a14:imgEffect>
                  </a14:imgLayer>
                </a14:imgProps>
              </a:ext>
            </a:extLst>
          </a:blip>
          <a:srcRect l="26076" r="24720"/>
          <a:stretch/>
        </p:blipFill>
        <p:spPr>
          <a:xfrm>
            <a:off x="7805530" y="3429000"/>
            <a:ext cx="2968487" cy="333978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36A467A-CE72-49AF-ABBD-162EF400675A}"/>
              </a:ext>
            </a:extLst>
          </p:cNvPr>
          <p:cNvSpPr txBox="1"/>
          <p:nvPr/>
        </p:nvSpPr>
        <p:spPr>
          <a:xfrm>
            <a:off x="583095" y="795374"/>
            <a:ext cx="5950227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600" dirty="0">
                <a:latin typeface="Century Gothic" panose="020B0502020202020204" pitchFamily="34" charset="0"/>
              </a:rPr>
              <a:t>nail</a:t>
            </a:r>
          </a:p>
          <a:p>
            <a:r>
              <a:rPr lang="en-US" sz="16600" dirty="0">
                <a:latin typeface="Century Gothic" panose="020B0502020202020204" pitchFamily="34" charset="0"/>
              </a:rPr>
              <a:t>.  . .</a:t>
            </a:r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7222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A66EBD-42AF-47C3-B959-82350CBF56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1696" y="1121671"/>
            <a:ext cx="5469834" cy="395506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train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. . . 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952B941-5E6E-4B43-B4A4-6E7578668B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2237" y="987993"/>
            <a:ext cx="5719763" cy="3955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2540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2DB5B1-3BB1-41F1-9DD5-8169B98697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2915" y="1510748"/>
            <a:ext cx="5478946" cy="466476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sail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. . 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DAC5F28-13A6-4DFA-B388-834B13689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7424" b="89520" l="4091" r="95000">
                        <a14:foregroundMark x1="52273" y1="7424" x2="52273" y2="7424"/>
                        <a14:foregroundMark x1="94545" y1="65939" x2="94545" y2="65939"/>
                        <a14:foregroundMark x1="5909" y1="83843" x2="5909" y2="83843"/>
                        <a14:foregroundMark x1="4091" y1="84279" x2="4091" y2="84279"/>
                        <a14:foregroundMark x1="95000" y1="66376" x2="95000" y2="66376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420388" y="666966"/>
            <a:ext cx="4625837" cy="4815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68162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5C5D94-5528-4C17-8BD7-DBB3678D3D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3157" y="472315"/>
            <a:ext cx="6278217" cy="43974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3800" dirty="0">
                <a:latin typeface="Century Gothic" panose="020B0502020202020204" pitchFamily="34" charset="0"/>
              </a:rPr>
              <a:t>paint</a:t>
            </a:r>
          </a:p>
          <a:p>
            <a:pPr marL="0" indent="0">
              <a:buNone/>
            </a:pPr>
            <a:r>
              <a:rPr lang="en-US" sz="13800" dirty="0">
                <a:latin typeface="Century Gothic" panose="020B0502020202020204" pitchFamily="34" charset="0"/>
              </a:rPr>
              <a:t>.  .  . 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EB8C3C8-010C-423F-A32D-95476C9AF0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6904" y="1266498"/>
            <a:ext cx="4810540" cy="3603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31381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114</Words>
  <Application>Microsoft Office PowerPoint</Application>
  <PresentationFormat>Widescreen</PresentationFormat>
  <Paragraphs>47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N.Nimri</cp:lastModifiedBy>
  <cp:revision>5</cp:revision>
  <dcterms:created xsi:type="dcterms:W3CDTF">2021-02-21T12:35:30Z</dcterms:created>
  <dcterms:modified xsi:type="dcterms:W3CDTF">2021-02-23T06:15:05Z</dcterms:modified>
</cp:coreProperties>
</file>