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78" r:id="rId13"/>
    <p:sldId id="27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80" r:id="rId23"/>
    <p:sldId id="287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DB12C-2D89-46E0-9A57-34B42D202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82114-F582-48F2-A2EA-905175F54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AF724-DA02-426A-959D-EE73955C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06258-9664-42C9-998B-8ED6F4A1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47438-4CB9-4CB6-B459-F34FAABD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5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A2C2D-0B0B-496A-A41C-9D2BDE40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DD480-FA78-47B7-AC6E-F753005AB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4E9C7-C3A1-4673-B464-1F191149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281F-5D87-4ADF-92E8-56EFEB07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63529-64D9-49B2-992B-11F30921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7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576D43-456C-4CD7-AEE8-22585434E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62298-6222-4436-ABD2-1AE8F7656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C08A-2E1E-461D-BB48-F61D2DD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BD123-24BB-4345-A38C-A6ABC419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93AA2-FAA7-427F-B19B-CD2730C9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0FDF-A6EC-45DA-8C81-3DDB84A0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33FF-8DE7-45A5-AD9A-7CACA1E4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6B28F-DDE2-419C-9488-EFFBC6E5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B31BC-B8AC-4EE4-94B2-63239F34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C809F-E03B-40E9-BB61-E5048963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4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3383-B780-41EF-8BBC-B3ADBF72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F3B2E-CDCF-4B9B-A10C-C03D3F6D9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FDB06-FACD-4D1C-97C7-52F88BC8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B626B-ACB5-4E80-90CB-A68641A4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3AF82-8B5F-4177-9F14-E17E293C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6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93B4-6187-4EB5-B195-C8981FBAC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77D6-EB33-49B7-9429-18C8B82F8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0A2E9-3698-4128-91AC-ED7937AFF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C581D-27E8-40E1-86C1-B7B53ED4E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9FABE-ECFE-44FF-8FBC-43B76989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22D74-05D0-444C-89D9-4EE28BC5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6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1FEA1-E1E6-4729-94A8-93239714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75FE2-772E-4210-BA84-DA1F2B9AE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A709B1-1BFE-4299-BB6D-5B5A9AC71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F0B24-6243-4234-8EDB-016336B96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FC99F-82CD-46CB-8832-DC935ACA1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ECEB1-61B3-44D9-8D0B-A442750B6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F5422-14F4-4BB7-B3C2-2E1B4314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DD107-108C-4E03-BC7A-34F6D08F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CDE5-FA15-4604-BAED-6E93FEA4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5FFF6-11FB-4244-A18C-073EF339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D60AF-519F-4B1A-BD93-D9E36B26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09C638-1715-4AE4-BF32-EF826B99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3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078B7-9A37-47DD-A5B1-F57C8E5D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647F0-0FA7-4460-93EA-F59CA1EA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5718C-BF7F-46FC-8A22-6724D2AA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3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C315-B798-4154-B676-473786F7C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C76B-6AF0-4384-9C21-AC66BA4F0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708E6-23ED-4A66-94C2-3FF7A28C0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1559A-71B2-4491-A848-F846CF7F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7103E-343D-40FE-85B0-E735BEA8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B2487-C7BD-4DF6-AB97-97222CD9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4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0354-8026-4CE2-AFB8-43B20D9D2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E7A90C-A203-45B9-88DD-1EAAFC982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7549C-0011-47F5-9C14-186AAD1C7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A566C-292A-4467-B7CB-E6A672F1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0044B-9903-48AB-BDD4-52D8FC7D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1C39B-8787-4A36-ACF4-737F9A17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9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EA17FC-BAA5-4192-9BA8-25686BDA2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8E176-74AD-42E2-AA39-493D9E676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16AC4-474C-4121-B92C-C0B3EDF10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5664B-8070-4666-B65B-8645786DE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274E8-FE66-40B0-947D-23F1AD81B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5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3CCF9-7663-49FB-9CCA-B2679B70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         </a:t>
            </a:r>
            <a:r>
              <a:rPr lang="en-US" sz="9600" b="1" dirty="0" err="1">
                <a:latin typeface="Century Gothic" panose="020B0502020202020204" pitchFamily="34" charset="0"/>
              </a:rPr>
              <a:t>b</a:t>
            </a:r>
            <a:endParaRPr lang="en-US" sz="9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         .</a:t>
            </a:r>
          </a:p>
        </p:txBody>
      </p:sp>
    </p:spTree>
    <p:extLst>
      <p:ext uri="{BB962C8B-B14F-4D97-AF65-F5344CB8AC3E}">
        <p14:creationId xmlns:p14="http://schemas.microsoft.com/office/powerpoint/2010/main" val="255497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4273F-B147-4D63-BDAE-CAD424F82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066800"/>
            <a:ext cx="5219700" cy="469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700" b="1" dirty="0">
                <a:latin typeface="Century Gothic" panose="020B0502020202020204" pitchFamily="34" charset="0"/>
              </a:rPr>
              <a:t>crab</a:t>
            </a:r>
          </a:p>
          <a:p>
            <a:pPr marL="0" indent="0">
              <a:buNone/>
            </a:pPr>
            <a:r>
              <a:rPr lang="en-US" sz="12700" b="1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E2104-58EB-4300-A128-0028CAD88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9212" y="1393279"/>
            <a:ext cx="5259388" cy="395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35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1B01-4A10-47CD-BC39-D3E9E2559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1999"/>
            <a:ext cx="6057900" cy="3535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bib</a:t>
            </a:r>
            <a:endParaRPr lang="en-US" sz="72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</a:t>
            </a:r>
            <a:endParaRPr lang="en-US" sz="44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749430-51C7-4247-ACE3-808487B9F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4837" y="950027"/>
            <a:ext cx="3128963" cy="461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7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E746C-F021-4752-A12D-5C0477CF6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2146299"/>
            <a:ext cx="5702300" cy="37973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rabbit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DB5115-A55A-447B-8003-B194071AC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237" y="524707"/>
            <a:ext cx="4830763" cy="480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6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389392-D331-4268-B85A-005D6CE555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14"/>
          <a:stretch/>
        </p:blipFill>
        <p:spPr>
          <a:xfrm>
            <a:off x="762000" y="248859"/>
            <a:ext cx="3003550" cy="25832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40272E-C828-4437-A442-0234483C8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900" y="349250"/>
            <a:ext cx="1600200" cy="285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6C6FC7-0279-4BEC-8E88-975362D243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3112" y="460374"/>
            <a:ext cx="3443288" cy="3057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86E7FE-4C4B-4CB4-A9B1-42A33B70E8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76" t="-8974" r="-1976" b="8974"/>
          <a:stretch/>
        </p:blipFill>
        <p:spPr>
          <a:xfrm>
            <a:off x="879475" y="3651250"/>
            <a:ext cx="1847850" cy="2476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822F45-2722-40F7-98B2-DD7E255A4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625" y="3846512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35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1998-7BDB-49CA-B358-1D61B5AA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bag             bad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.  . .               .  .  .</a:t>
            </a:r>
            <a:endParaRPr lang="en-US" sz="8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246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490D7-24A4-44AF-90C6-EA05B4D1B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bed             beg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.  . .              . .  .</a:t>
            </a:r>
            <a:endParaRPr lang="en-US" sz="7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5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7CD79-933D-461A-ABAB-9D6C4C798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5810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bat            bet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690371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1B478-7A20-42CC-B47E-F443714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5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big          bug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 . . </a:t>
            </a:r>
          </a:p>
        </p:txBody>
      </p:sp>
    </p:spTree>
    <p:extLst>
      <p:ext uri="{BB962C8B-B14F-4D97-AF65-F5344CB8AC3E}">
        <p14:creationId xmlns:p14="http://schemas.microsoft.com/office/powerpoint/2010/main" val="3372141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2C489-3E03-4670-A5DF-C4EAF2494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bun           bin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103876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013F-BCDD-4DDF-B105-1EFB7411C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28600"/>
            <a:ext cx="11150600" cy="594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bus          bit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288979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53CA3-9004-4E97-86AF-E3CC35A66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010" y="2057400"/>
            <a:ext cx="5598490" cy="42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bell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.</a:t>
            </a:r>
          </a:p>
          <a:p>
            <a:endParaRPr lang="en-US" sz="7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F2646-1226-4C0F-8014-54F904EE1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16" b="92638" l="10000" r="90000">
                        <a14:foregroundMark x1="22903" y1="9816" x2="22903" y2="9816"/>
                        <a14:foregroundMark x1="62258" y1="92638" x2="62258" y2="926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58196" y="1509678"/>
            <a:ext cx="7977808" cy="363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23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4002-567F-4FAA-8801-EC8BF48C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927100"/>
            <a:ext cx="10909300" cy="5249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cub          rob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48053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9541-9FCA-4305-88AF-57440BA6F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350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bib            but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3903749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AB3E2-04C8-4D4B-A3FA-C5DC272C0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bill         bell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. . .          . . .           </a:t>
            </a:r>
          </a:p>
        </p:txBody>
      </p:sp>
    </p:spTree>
    <p:extLst>
      <p:ext uri="{BB962C8B-B14F-4D97-AF65-F5344CB8AC3E}">
        <p14:creationId xmlns:p14="http://schemas.microsoft.com/office/powerpoint/2010/main" val="100384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0251-237E-46F7-81D3-50CCC7E58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" y="517525"/>
            <a:ext cx="11912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back              beck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 .  .  .                . .  .</a:t>
            </a:r>
          </a:p>
        </p:txBody>
      </p:sp>
    </p:spTree>
    <p:extLst>
      <p:ext uri="{BB962C8B-B14F-4D97-AF65-F5344CB8AC3E}">
        <p14:creationId xmlns:p14="http://schemas.microsoft.com/office/powerpoint/2010/main" val="188051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FC021-B35A-4DBF-970F-4647CAA35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700"/>
            <a:ext cx="10515600" cy="5656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Club   bulb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 .    . . . .</a:t>
            </a:r>
            <a:r>
              <a:rPr lang="en-US" sz="16600" b="1" dirty="0">
                <a:latin typeface="Century Gothic" panose="020B0502020202020204" pitchFamily="34" charset="0"/>
              </a:rPr>
              <a:t>  </a:t>
            </a:r>
            <a:endParaRPr lang="en-US" sz="115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95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C1415-0B5B-4A95-94D2-218B84409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crab    crib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.      .. . 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690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DE295-33C6-46A9-8378-DA552245F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bend</a:t>
            </a:r>
          </a:p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3523942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8BAE8-5498-4392-B908-5474EB0E0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bump</a:t>
            </a:r>
          </a:p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 .  .</a:t>
            </a:r>
          </a:p>
        </p:txBody>
      </p:sp>
    </p:spTree>
    <p:extLst>
      <p:ext uri="{BB962C8B-B14F-4D97-AF65-F5344CB8AC3E}">
        <p14:creationId xmlns:p14="http://schemas.microsoft.com/office/powerpoint/2010/main" val="163508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3E8-D6A1-4FA1-B01F-9C86A5F8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500" b="1" dirty="0">
                <a:latin typeface="Century Gothic" panose="020B0502020202020204" pitchFamily="34" charset="0"/>
              </a:rPr>
              <a:t>block</a:t>
            </a:r>
          </a:p>
          <a:p>
            <a:pPr marL="0" indent="0">
              <a:buNone/>
            </a:pPr>
            <a:r>
              <a:rPr lang="en-US" sz="16500" b="1" dirty="0">
                <a:latin typeface="Century Gothic" panose="020B0502020202020204" pitchFamily="34" charset="0"/>
              </a:rPr>
              <a:t>    . . . 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30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3856-7ED7-4EE7-A15F-96EFF7E2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blend</a:t>
            </a:r>
          </a:p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. . . .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4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D6252-5309-41D3-8817-CD6F88C12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0" y="2074862"/>
            <a:ext cx="6616700" cy="4389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ball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B0298F-2104-49B4-B5B2-0555557E5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635964"/>
            <a:ext cx="3124200" cy="313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7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D3E7F-8B1B-4AEC-A801-CF60E0C53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belt</a:t>
            </a:r>
          </a:p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. . ..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14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D8457-DB30-434F-8CF1-2D174445B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6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rabbit</a:t>
            </a:r>
          </a:p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 . .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1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861B8-AEAF-416D-AF16-27F9D993C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70818"/>
            <a:ext cx="5867400" cy="3916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bat</a:t>
            </a:r>
            <a:endParaRPr lang="en-US" sz="13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1BE64B-52F8-47DC-8A88-791C813CF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500" y="-326231"/>
            <a:ext cx="4002087" cy="2909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50E5DC-2133-4EEF-BB91-CF1724B28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500" y="2427158"/>
            <a:ext cx="3517899" cy="359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9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728DC-1BA5-47D6-8550-29BE01151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2370136"/>
            <a:ext cx="5803900" cy="3344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balloon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 . .  .   .</a:t>
            </a: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D0EC69-359C-42D1-9078-C81EA30A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887" y="261619"/>
            <a:ext cx="4049713" cy="485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5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07CA4-45EA-42A1-A237-54C18852D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2057399"/>
            <a:ext cx="6451600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basket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 . . .</a:t>
            </a:r>
            <a:endParaRPr lang="en-US" sz="72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8B2B8-F19F-4C44-8C31-118E52FEE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500" y="780684"/>
            <a:ext cx="3517900" cy="409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8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C9974-EC8F-44C7-91AB-62B50EB81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2197099"/>
            <a:ext cx="4851400" cy="38608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bus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5FED3A-DD67-4FF5-BFCB-D633B4494B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954"/>
          <a:stretch/>
        </p:blipFill>
        <p:spPr>
          <a:xfrm>
            <a:off x="6096000" y="1493044"/>
            <a:ext cx="5726555" cy="267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7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97A9F-CB28-40E3-9E47-0B7199F87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2" y="2019299"/>
            <a:ext cx="5549900" cy="3683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bed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. . .</a:t>
            </a:r>
            <a:endParaRPr lang="en-US" sz="60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786EBE-11CB-4E2B-8BB9-E35DE6AB6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112" y="1021279"/>
            <a:ext cx="5767388" cy="408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5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75993-B27C-485D-80B7-F55D006E5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257299"/>
            <a:ext cx="5575300" cy="37004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black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. . .  .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563861-435F-41DB-BB70-58E6972002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087"/>
          <a:stretch/>
        </p:blipFill>
        <p:spPr>
          <a:xfrm>
            <a:off x="7023100" y="769936"/>
            <a:ext cx="4188446" cy="37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196</Words>
  <Application>Microsoft Office PowerPoint</Application>
  <PresentationFormat>Widescreen</PresentationFormat>
  <Paragraphs>60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9</cp:revision>
  <dcterms:created xsi:type="dcterms:W3CDTF">2021-02-16T13:34:15Z</dcterms:created>
  <dcterms:modified xsi:type="dcterms:W3CDTF">2021-02-16T19:34:26Z</dcterms:modified>
</cp:coreProperties>
</file>