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9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0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2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0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5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7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C8D33D-44FA-4B59-A42B-D72DD6029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Prepositions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Book page 68+ Workbook page 33</a:t>
            </a:r>
          </a:p>
        </p:txBody>
      </p:sp>
    </p:spTree>
    <p:extLst>
      <p:ext uri="{BB962C8B-B14F-4D97-AF65-F5344CB8AC3E}">
        <p14:creationId xmlns:p14="http://schemas.microsoft.com/office/powerpoint/2010/main" val="220035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249CB-B1D3-41BA-9E3C-FF1DE694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95" y="644482"/>
            <a:ext cx="8484603" cy="5431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3542" y="850005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Book page 68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29491" y="4800856"/>
            <a:ext cx="491544" cy="10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984901" y="4763038"/>
            <a:ext cx="5369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744806" y="5156595"/>
            <a:ext cx="777025" cy="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2952714" y="5603637"/>
            <a:ext cx="2806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76989" y="6044290"/>
            <a:ext cx="491544" cy="10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905A4C-33B1-44A0-B08D-9E9CE0FE2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2" y="639650"/>
            <a:ext cx="9989971" cy="4912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8639" y="639650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Book page 68</a:t>
            </a:r>
          </a:p>
        </p:txBody>
      </p:sp>
      <p:sp>
        <p:nvSpPr>
          <p:cNvPr id="4" name="Oval 3"/>
          <p:cNvSpPr/>
          <p:nvPr/>
        </p:nvSpPr>
        <p:spPr>
          <a:xfrm>
            <a:off x="5660264" y="2114901"/>
            <a:ext cx="787670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90693" y="2650901"/>
            <a:ext cx="693291" cy="4599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37337" y="3155368"/>
            <a:ext cx="1119643" cy="591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50784" y="3830181"/>
            <a:ext cx="46363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32609" y="4306456"/>
            <a:ext cx="904728" cy="591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0815" y="915200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Book page 68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5313" y="4434695"/>
            <a:ext cx="88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There are many shops in the </a:t>
            </a:r>
            <a:r>
              <a:rPr lang="en-US" sz="3200" dirty="0" err="1">
                <a:solidFill>
                  <a:srgbClr val="FF0000"/>
                </a:solidFill>
              </a:rPr>
              <a:t>centre</a:t>
            </a:r>
            <a:r>
              <a:rPr lang="en-US" sz="3200" dirty="0">
                <a:solidFill>
                  <a:srgbClr val="FF0000"/>
                </a:solidFill>
              </a:rPr>
              <a:t> of town.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5313" y="4988693"/>
            <a:ext cx="88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There is a haunted house at the end of the street..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5738" y="5534861"/>
            <a:ext cx="88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helicopter flew over the top of the hill.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73C8D-E0E2-4A2D-9A3E-8C092D1E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83" y="738364"/>
            <a:ext cx="8498563" cy="38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30D97-DB63-4D95-8E46-43C5D87D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58" y="437182"/>
            <a:ext cx="8908969" cy="5983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7936" y="721216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Workbook page 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4265" y="192395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2893" y="191139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134" y="2233947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about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3495" y="2469687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6871" y="2548152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6379" y="2889246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above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8339" y="279400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847" y="3060638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4807" y="342900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5250" y="372199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across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1412" y="3743193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3386" y="4044061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After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3249" y="4317873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10354" y="4346446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8024" y="4659122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1412" y="4657256"/>
            <a:ext cx="109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through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4051" y="4968882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inside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0110" y="5277186"/>
            <a:ext cx="945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against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9138" y="553997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1944" y="5909875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29855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29" y="708136"/>
            <a:ext cx="10332438" cy="5357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560" y="798490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Workbook page 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131" y="2086377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cat jumped onto the wall.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560" y="2924388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had a lovely view of the hills through the round window.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560" y="3762399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 have to pay to go into the swimming pool.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1131" y="4452509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All the smoke went up the stairs.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1131" y="5290520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children came rushing out of the </a:t>
            </a:r>
            <a:r>
              <a:rPr lang="en-US" sz="2400">
                <a:solidFill>
                  <a:srgbClr val="FF0000"/>
                </a:solidFill>
              </a:rPr>
              <a:t>school gates.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128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Prepositions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dc:creator>THINKPAD</dc:creator>
  <cp:lastModifiedBy>N.Mousa</cp:lastModifiedBy>
  <cp:revision>20</cp:revision>
  <dcterms:created xsi:type="dcterms:W3CDTF">2021-02-23T20:28:18Z</dcterms:created>
  <dcterms:modified xsi:type="dcterms:W3CDTF">2023-03-07T07:55:09Z</dcterms:modified>
</cp:coreProperties>
</file>