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5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1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5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1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87EA-91CB-4295-967E-67261D33AF0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9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B90E-71BC-4F7D-A8A9-A6D441197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531520"/>
            <a:ext cx="9001462" cy="928468"/>
          </a:xfrm>
        </p:spPr>
        <p:txBody>
          <a:bodyPr/>
          <a:lstStyle/>
          <a:p>
            <a:pPr rtl="1"/>
            <a:r>
              <a:rPr lang="ar-JO" dirty="0"/>
              <a:t>الدرس الثالث : التجلي في الجبل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EA88F-187C-4A91-9C61-7725A2EA0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8" y="1965495"/>
            <a:ext cx="7745975" cy="4360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55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EE8-8AFC-42A6-848E-5CA6C6E4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600" dirty="0">
                <a:solidFill>
                  <a:srgbClr val="FF0000"/>
                </a:solidFill>
              </a:rPr>
              <a:t>الله معكم أحبتي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6911C-0829-4963-964C-74C6E448A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20" y="2483737"/>
            <a:ext cx="5240760" cy="39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7E1C-F5CC-44C0-9BE5-5960AD34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67508"/>
          </a:xfrm>
        </p:spPr>
        <p:txBody>
          <a:bodyPr>
            <a:noAutofit/>
          </a:bodyPr>
          <a:lstStyle/>
          <a:p>
            <a:pPr rtl="1"/>
            <a:r>
              <a:rPr lang="ar-JO" sz="6000" dirty="0">
                <a:solidFill>
                  <a:srgbClr val="FF0000"/>
                </a:solidFill>
              </a:rPr>
              <a:t>آية للحفظ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B00D-F684-4CC3-AA7B-FC20A51D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83522"/>
            <a:ext cx="10593577" cy="441727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6000" dirty="0"/>
              <a:t>(( </a:t>
            </a:r>
            <a:r>
              <a:rPr lang="ar-JO" sz="6000" dirty="0">
                <a:solidFill>
                  <a:srgbClr val="FFC000"/>
                </a:solidFill>
              </a:rPr>
              <a:t>حينئذٍ يُضيءُ، الصِّدِّيقون مِثلَ الشمس في مَلَكوتِ آبيهِمْ. مَنْ لَهُ أُذُنانِ للسَّمَعِ فَليَسمَع </a:t>
            </a:r>
            <a:r>
              <a:rPr lang="ar-JO" sz="6000" dirty="0"/>
              <a:t>)) </a:t>
            </a:r>
            <a:r>
              <a:rPr lang="ar-JO" sz="2400" dirty="0">
                <a:solidFill>
                  <a:srgbClr val="FFC000"/>
                </a:solidFill>
              </a:rPr>
              <a:t>(متى 13 : 43)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6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229F-E075-4539-BDEE-18BA949E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178" y="745959"/>
            <a:ext cx="5669281" cy="1033975"/>
          </a:xfrm>
        </p:spPr>
        <p:txBody>
          <a:bodyPr>
            <a:noAutofit/>
          </a:bodyPr>
          <a:lstStyle/>
          <a:p>
            <a:pPr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D3103-740C-4A4E-B4A5-40655B22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" y="550977"/>
            <a:ext cx="1819421" cy="2457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992B9-4514-416B-8580-A4784F746388}"/>
              </a:ext>
            </a:extLst>
          </p:cNvPr>
          <p:cNvSpPr txBox="1"/>
          <p:nvPr/>
        </p:nvSpPr>
        <p:spPr>
          <a:xfrm>
            <a:off x="4786313" y="2081247"/>
            <a:ext cx="675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ما معنى كلمة التجلّي 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A0D9-063C-4D90-B227-87BBA7A9191D}"/>
              </a:ext>
            </a:extLst>
          </p:cNvPr>
          <p:cNvSpPr txBox="1"/>
          <p:nvPr/>
        </p:nvSpPr>
        <p:spPr>
          <a:xfrm>
            <a:off x="3362178" y="2815650"/>
            <a:ext cx="818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( كلمة التجلّي تُعني تَغَيُّر الهيئة. أيّ أنَّ الرَّب يسوع كَشَفَ عن طبيعتِهِ الإلهيّة 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99FDA-4B6F-47CD-8BC9-D90725B3E830}"/>
              </a:ext>
            </a:extLst>
          </p:cNvPr>
          <p:cNvSpPr txBox="1"/>
          <p:nvPr/>
        </p:nvSpPr>
        <p:spPr>
          <a:xfrm>
            <a:off x="3514725" y="3656818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مَن أخذَ الرب يسوع مَعَهُ على الجبل مِن تلاميذهُ 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AF1B1-D5CC-4B2F-8744-D36DF5E5B52F}"/>
              </a:ext>
            </a:extLst>
          </p:cNvPr>
          <p:cNvSpPr txBox="1"/>
          <p:nvPr/>
        </p:nvSpPr>
        <p:spPr>
          <a:xfrm>
            <a:off x="4414838" y="4313031"/>
            <a:ext cx="70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( بطرس – ويعقوب – ويوحنا 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A6384-E1C5-4311-B160-7EDACCAA654D}"/>
              </a:ext>
            </a:extLst>
          </p:cNvPr>
          <p:cNvSpPr txBox="1"/>
          <p:nvPr/>
        </p:nvSpPr>
        <p:spPr>
          <a:xfrm>
            <a:off x="2771775" y="5200650"/>
            <a:ext cx="877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 - ما إسم الجبل الذي صَعَدَ الرب يسوع إليه مع تلاميذه الثلاث ؟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5B398-4379-467D-94EA-C89EC6398732}"/>
              </a:ext>
            </a:extLst>
          </p:cNvPr>
          <p:cNvSpPr txBox="1"/>
          <p:nvPr/>
        </p:nvSpPr>
        <p:spPr>
          <a:xfrm>
            <a:off x="2914650" y="5976903"/>
            <a:ext cx="862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( أسمهُ جبل ثابور أو طابور).</a:t>
            </a:r>
          </a:p>
        </p:txBody>
      </p:sp>
    </p:spTree>
    <p:extLst>
      <p:ext uri="{BB962C8B-B14F-4D97-AF65-F5344CB8AC3E}">
        <p14:creationId xmlns:p14="http://schemas.microsoft.com/office/powerpoint/2010/main" val="33753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2AF1-D4EB-4928-B4D7-AC6DF79D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92591"/>
          </a:xfrm>
        </p:spPr>
        <p:txBody>
          <a:bodyPr>
            <a:normAutofit/>
          </a:bodyPr>
          <a:lstStyle/>
          <a:p>
            <a:pPr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7A02C-8307-4E33-9753-14025A28651B}"/>
              </a:ext>
            </a:extLst>
          </p:cNvPr>
          <p:cNvSpPr txBox="1"/>
          <p:nvPr/>
        </p:nvSpPr>
        <p:spPr>
          <a:xfrm>
            <a:off x="3643311" y="1865271"/>
            <a:ext cx="7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ماذا حَصَلَ على جبل ثابور 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D62A5-E821-4C7B-8D15-290F00718B0E}"/>
              </a:ext>
            </a:extLst>
          </p:cNvPr>
          <p:cNvSpPr txBox="1"/>
          <p:nvPr/>
        </p:nvSpPr>
        <p:spPr>
          <a:xfrm>
            <a:off x="3350753" y="2551571"/>
            <a:ext cx="815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" تغيَّرت هيئةُ المسيح وأَضاءَ وَجهُهُ كالشَمس وثيابُهُ صارت بيضاء كالنور 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2F16F-D77C-468A-807E-A214E0623C87}"/>
              </a:ext>
            </a:extLst>
          </p:cNvPr>
          <p:cNvSpPr txBox="1"/>
          <p:nvPr/>
        </p:nvSpPr>
        <p:spPr>
          <a:xfrm>
            <a:off x="3100388" y="3551668"/>
            <a:ext cx="840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كيف كان النور الذي ظهر على وجه الرَّب يسوع 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0DA1C-7623-4470-A6A2-A1FF157509A3}"/>
              </a:ext>
            </a:extLst>
          </p:cNvPr>
          <p:cNvSpPr txBox="1"/>
          <p:nvPr/>
        </p:nvSpPr>
        <p:spPr>
          <a:xfrm>
            <a:off x="1479090" y="4193665"/>
            <a:ext cx="992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" كانَ النور شديد اللمعان، حتى أنَّ التلاميذ سقطوا غير قادرين على تحمُّل قوَّة نورُ المسيح الإلهيَّة 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4E9D0-2098-409E-8E51-3BE512AFC255}"/>
              </a:ext>
            </a:extLst>
          </p:cNvPr>
          <p:cNvSpPr txBox="1"/>
          <p:nvPr/>
        </p:nvSpPr>
        <p:spPr>
          <a:xfrm>
            <a:off x="1379078" y="5241732"/>
            <a:ext cx="1012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مَن هم الأنبياء الذين ظهرا بجانب الرب يسوع عن يمينه وشماله 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6A1E3-9AD9-4842-841C-2C79E661EDAD}"/>
              </a:ext>
            </a:extLst>
          </p:cNvPr>
          <p:cNvSpPr txBox="1"/>
          <p:nvPr/>
        </p:nvSpPr>
        <p:spPr>
          <a:xfrm>
            <a:off x="2986088" y="5952689"/>
            <a:ext cx="828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" النبي موسى والنبي إيليّا 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59279-1980-46E9-AFAA-B60AEABA7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46" y="496639"/>
            <a:ext cx="4093698" cy="586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AF731-B588-49F3-9234-30AC71D865CC}"/>
              </a:ext>
            </a:extLst>
          </p:cNvPr>
          <p:cNvSpPr txBox="1"/>
          <p:nvPr/>
        </p:nvSpPr>
        <p:spPr>
          <a:xfrm>
            <a:off x="8367465" y="1864440"/>
            <a:ext cx="149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C000"/>
                </a:solidFill>
              </a:rPr>
              <a:t>موسى النبي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EA718D7-CC79-42EC-9D44-8EFD64BD7C48}"/>
              </a:ext>
            </a:extLst>
          </p:cNvPr>
          <p:cNvSpPr/>
          <p:nvPr/>
        </p:nvSpPr>
        <p:spPr>
          <a:xfrm>
            <a:off x="7652824" y="1958095"/>
            <a:ext cx="714640" cy="212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5593C95-6639-4594-84E9-D48070C44830}"/>
              </a:ext>
            </a:extLst>
          </p:cNvPr>
          <p:cNvSpPr/>
          <p:nvPr/>
        </p:nvSpPr>
        <p:spPr>
          <a:xfrm rot="10800000">
            <a:off x="3375720" y="1982775"/>
            <a:ext cx="724133" cy="212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75903-2279-4470-B7D4-5CF08115267B}"/>
              </a:ext>
            </a:extLst>
          </p:cNvPr>
          <p:cNvSpPr txBox="1"/>
          <p:nvPr/>
        </p:nvSpPr>
        <p:spPr>
          <a:xfrm>
            <a:off x="1896438" y="1864440"/>
            <a:ext cx="1479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C000"/>
                </a:solidFill>
              </a:rPr>
              <a:t>إيليا النبي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021E0A6-2492-4F19-ACD5-D80CD01A5BB5}"/>
              </a:ext>
            </a:extLst>
          </p:cNvPr>
          <p:cNvSpPr/>
          <p:nvPr/>
        </p:nvSpPr>
        <p:spPr>
          <a:xfrm>
            <a:off x="7572461" y="5148891"/>
            <a:ext cx="1163575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BF31F-712B-42C6-9CCB-6C37A1B436C9}"/>
              </a:ext>
            </a:extLst>
          </p:cNvPr>
          <p:cNvSpPr txBox="1"/>
          <p:nvPr/>
        </p:nvSpPr>
        <p:spPr>
          <a:xfrm>
            <a:off x="8586215" y="5148891"/>
            <a:ext cx="139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يعقوب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DE2BEB4-C882-46BB-9400-CEBD17EAF328}"/>
              </a:ext>
            </a:extLst>
          </p:cNvPr>
          <p:cNvSpPr/>
          <p:nvPr/>
        </p:nvSpPr>
        <p:spPr>
          <a:xfrm rot="9703971">
            <a:off x="3537250" y="5698650"/>
            <a:ext cx="1515257" cy="36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45C25-C917-436A-81B6-F14011E2F8F9}"/>
              </a:ext>
            </a:extLst>
          </p:cNvPr>
          <p:cNvSpPr txBox="1"/>
          <p:nvPr/>
        </p:nvSpPr>
        <p:spPr>
          <a:xfrm>
            <a:off x="2423271" y="5961251"/>
            <a:ext cx="147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يوحنا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4A41418-11CF-401D-A371-2E0A76EE5CA5}"/>
              </a:ext>
            </a:extLst>
          </p:cNvPr>
          <p:cNvSpPr/>
          <p:nvPr/>
        </p:nvSpPr>
        <p:spPr>
          <a:xfrm rot="10976380">
            <a:off x="2841034" y="4521398"/>
            <a:ext cx="1462851" cy="357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81393-01FC-4BDE-B6C8-3FEE173320F4}"/>
              </a:ext>
            </a:extLst>
          </p:cNvPr>
          <p:cNvSpPr txBox="1"/>
          <p:nvPr/>
        </p:nvSpPr>
        <p:spPr>
          <a:xfrm>
            <a:off x="1796673" y="4393396"/>
            <a:ext cx="103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بطرس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C7F9-4CFC-46A4-8C5B-DB0C0077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94117"/>
          </a:xfrm>
        </p:spPr>
        <p:txBody>
          <a:bodyPr>
            <a:normAutofit fontScale="90000"/>
          </a:bodyPr>
          <a:lstStyle/>
          <a:p>
            <a:pPr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87F56-25A6-47A7-A6CB-3F78B1EC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3811888"/>
            <a:ext cx="1983545" cy="2520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D0EF7-2818-4104-8848-FAC47C32C561}"/>
              </a:ext>
            </a:extLst>
          </p:cNvPr>
          <p:cNvSpPr txBox="1"/>
          <p:nvPr/>
        </p:nvSpPr>
        <p:spPr>
          <a:xfrm>
            <a:off x="2652205" y="2357367"/>
            <a:ext cx="883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 سؤال :- ماذا قال بطرس للرب يسوع عندما شاهده بهذه الهيئة 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2324-05F4-4E5D-A0CA-FAF5D725FD76}"/>
              </a:ext>
            </a:extLst>
          </p:cNvPr>
          <p:cNvSpPr txBox="1"/>
          <p:nvPr/>
        </p:nvSpPr>
        <p:spPr>
          <a:xfrm>
            <a:off x="1132289" y="3046112"/>
            <a:ext cx="1035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قال : يا رَّبُ حَسَنٌ أنّ نكونَ هَهُنا، وإنّ شِئتَ فَلنصنَع ثلاثُ خيامٍ، واحدةً لكَ وواحدةً لِموسى وواحدةً لإيليَّا.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41A8D-50FF-40E5-A21F-0C6DA858ECF9}"/>
              </a:ext>
            </a:extLst>
          </p:cNvPr>
          <p:cNvSpPr txBox="1"/>
          <p:nvPr/>
        </p:nvSpPr>
        <p:spPr>
          <a:xfrm>
            <a:off x="2057400" y="4087237"/>
            <a:ext cx="94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ماذا حصلَ فيما كان بطرس يتكلّم مع يسوع 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1C52C-DCB9-445A-976E-2AD0C24420F1}"/>
              </a:ext>
            </a:extLst>
          </p:cNvPr>
          <p:cNvSpPr txBox="1"/>
          <p:nvPr/>
        </p:nvSpPr>
        <p:spPr>
          <a:xfrm>
            <a:off x="3643313" y="4714964"/>
            <a:ext cx="7842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dirty="0"/>
              <a:t>ظهرت سحابة كبيرة ظلَّلتهم، وصوت من السحابة يقول :</a:t>
            </a:r>
          </a:p>
          <a:p>
            <a:pPr algn="ctr" rtl="1">
              <a:lnSpc>
                <a:spcPct val="150000"/>
              </a:lnSpc>
            </a:pPr>
            <a:r>
              <a:rPr lang="ar-JO" sz="2400" b="1" dirty="0">
                <a:solidFill>
                  <a:srgbClr val="FF0000"/>
                </a:solidFill>
              </a:rPr>
              <a:t>" هذا هوَ ابني الحبيب الذي بهِ سُرِرت، فلهُ اسمعوا "</a:t>
            </a:r>
          </a:p>
        </p:txBody>
      </p:sp>
    </p:spTree>
    <p:extLst>
      <p:ext uri="{BB962C8B-B14F-4D97-AF65-F5344CB8AC3E}">
        <p14:creationId xmlns:p14="http://schemas.microsoft.com/office/powerpoint/2010/main" val="14188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9B64-EA8F-4E92-AA19-E1F3D0E7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79019">
            <a:off x="7826574" y="927580"/>
            <a:ext cx="2458642" cy="1238391"/>
          </a:xfrm>
        </p:spPr>
        <p:txBody>
          <a:bodyPr>
            <a:normAutofit/>
          </a:bodyPr>
          <a:lstStyle/>
          <a:p>
            <a:pPr algn="r"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C3A07-76BD-47CF-B8AC-1DA83244A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3694" r="2499" b="3443"/>
          <a:stretch/>
        </p:blipFill>
        <p:spPr>
          <a:xfrm>
            <a:off x="3910214" y="435437"/>
            <a:ext cx="3334648" cy="2222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00495B-BE90-4439-A80E-D4547F12A8FC}"/>
              </a:ext>
            </a:extLst>
          </p:cNvPr>
          <p:cNvSpPr txBox="1"/>
          <p:nvPr/>
        </p:nvSpPr>
        <p:spPr>
          <a:xfrm>
            <a:off x="2081211" y="2983186"/>
            <a:ext cx="958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ماذا قال الرَّب يسوع للتلاميذ بعدَما خافوا 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AEBCD-BCBB-4DA0-80DC-92D273352CBF}"/>
              </a:ext>
            </a:extLst>
          </p:cNvPr>
          <p:cNvSpPr txBox="1"/>
          <p:nvPr/>
        </p:nvSpPr>
        <p:spPr>
          <a:xfrm>
            <a:off x="788190" y="3536726"/>
            <a:ext cx="1087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" قال لهم :- قوموا ولا تخافوا، وأوصاهم بأن لا يُخبروا أحداً بما شاهدوا حتى يقوم ابنُ البَشَر مِن بين الأموات ".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E3AA5-75BD-47B8-8AD3-7A57C9612ECD}"/>
              </a:ext>
            </a:extLst>
          </p:cNvPr>
          <p:cNvSpPr txBox="1"/>
          <p:nvPr/>
        </p:nvSpPr>
        <p:spPr>
          <a:xfrm>
            <a:off x="2909886" y="4290325"/>
            <a:ext cx="875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*- سؤال :- هل للرَّب يسوع طبيعتان 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674A3-90B6-44FD-AB7F-CC257D0FCD2D}"/>
              </a:ext>
            </a:extLst>
          </p:cNvPr>
          <p:cNvSpPr txBox="1"/>
          <p:nvPr/>
        </p:nvSpPr>
        <p:spPr>
          <a:xfrm>
            <a:off x="1828812" y="4763849"/>
            <a:ext cx="974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/>
              <a:t>نعم للرب يسوع طبيعة إلهيّة وطبيعة بشريّة، فهو إلهٌ حقٌّ وإنسانٌ كاملٌ.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CA517-307F-49A5-820A-CCC6C214935E}"/>
              </a:ext>
            </a:extLst>
          </p:cNvPr>
          <p:cNvSpPr txBox="1"/>
          <p:nvPr/>
        </p:nvSpPr>
        <p:spPr>
          <a:xfrm>
            <a:off x="2172214" y="5262643"/>
            <a:ext cx="949590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800" b="1" dirty="0">
                <a:solidFill>
                  <a:srgbClr val="FFC000"/>
                </a:solidFill>
              </a:rPr>
              <a:t>*- سؤال :- لماذا ظهر الأنبياء موسى وإيليا مع الرب يسوع 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4022C-052C-4B3C-AB74-8598A39AE0F9}"/>
              </a:ext>
            </a:extLst>
          </p:cNvPr>
          <p:cNvSpPr txBox="1"/>
          <p:nvPr/>
        </p:nvSpPr>
        <p:spPr>
          <a:xfrm>
            <a:off x="523877" y="5857888"/>
            <a:ext cx="11258549" cy="57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dirty="0"/>
              <a:t>هُما شاهِدَين للعَهد، حيثُ يُمَثِّل موسى النبي الشريعة القديمة أيّ " الأموات</a:t>
            </a:r>
            <a:r>
              <a:rPr lang="en-US" sz="2400" dirty="0"/>
              <a:t> </a:t>
            </a:r>
            <a:r>
              <a:rPr lang="ar-JO" sz="2400" dirty="0"/>
              <a:t>" وإيليا النبي يُمثِّل الأنبياء أيّ " الأحياء</a:t>
            </a:r>
            <a:r>
              <a:rPr lang="en-US" sz="2400" dirty="0"/>
              <a:t> </a:t>
            </a:r>
            <a:r>
              <a:rPr lang="ar-JO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0222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6EF8-1728-4445-A0CD-8CEF92B9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3" y="609601"/>
            <a:ext cx="10367224" cy="1120726"/>
          </a:xfrm>
        </p:spPr>
        <p:txBody>
          <a:bodyPr>
            <a:normAutofit/>
          </a:bodyPr>
          <a:lstStyle/>
          <a:p>
            <a:r>
              <a:rPr lang="ar-JO" sz="6600" dirty="0"/>
              <a:t>كيفَ يتجَلّى الإنسان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1DBC7-C445-4126-B50E-0F912F9EA9BF}"/>
              </a:ext>
            </a:extLst>
          </p:cNvPr>
          <p:cNvSpPr txBox="1"/>
          <p:nvPr/>
        </p:nvSpPr>
        <p:spPr>
          <a:xfrm>
            <a:off x="10515601" y="2405553"/>
            <a:ext cx="130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C000"/>
                </a:solidFill>
              </a:rPr>
              <a:t>التجلّي :-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79F79-EF17-48A6-9FDE-8C3A3BEAB3B5}"/>
              </a:ext>
            </a:extLst>
          </p:cNvPr>
          <p:cNvSpPr txBox="1"/>
          <p:nvPr/>
        </p:nvSpPr>
        <p:spPr>
          <a:xfrm>
            <a:off x="478304" y="2423004"/>
            <a:ext cx="1016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C000"/>
                </a:solidFill>
              </a:rPr>
              <a:t>هو تغيير كامل في حياة الإنسان مِن الإهتمامات والتَّصرُّفات، أي تغيير داخِلنا وتَركِ الخطيئةِ والسَّيرِ نحوَ الرَّب يسوع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8C596-AFF7-4C44-8B9B-B383AC4B7AD7}"/>
              </a:ext>
            </a:extLst>
          </p:cNvPr>
          <p:cNvSpPr txBox="1"/>
          <p:nvPr/>
        </p:nvSpPr>
        <p:spPr>
          <a:xfrm>
            <a:off x="5443537" y="2820746"/>
            <a:ext cx="349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C000"/>
                </a:solidFill>
              </a:rPr>
              <a:t>وذلك عن طريق :-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1DC4C-AD48-48E5-85C2-56082CD15DBE}"/>
              </a:ext>
            </a:extLst>
          </p:cNvPr>
          <p:cNvSpPr txBox="1"/>
          <p:nvPr/>
        </p:nvSpPr>
        <p:spPr>
          <a:xfrm>
            <a:off x="3457575" y="3429000"/>
            <a:ext cx="705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1- السَّعيُ الدَّائم للتَّوبِة.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C0EF1-8DB9-4762-9681-7C4B9272A375}"/>
              </a:ext>
            </a:extLst>
          </p:cNvPr>
          <p:cNvSpPr txBox="1"/>
          <p:nvPr/>
        </p:nvSpPr>
        <p:spPr>
          <a:xfrm>
            <a:off x="4129088" y="4045941"/>
            <a:ext cx="638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2- عَدَمُ إدانةِ الآخرينَ.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61A0B-91B7-4C41-A521-01F4D9128DDF}"/>
              </a:ext>
            </a:extLst>
          </p:cNvPr>
          <p:cNvSpPr txBox="1"/>
          <p:nvPr/>
        </p:nvSpPr>
        <p:spPr>
          <a:xfrm>
            <a:off x="5443538" y="4648044"/>
            <a:ext cx="507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3- الجهادُ الحقيقيُّ المُكلَّلُ بالصَّلاةِ والصَّومِ.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32603-3528-4E0A-A6A3-A066C5DE110E}"/>
              </a:ext>
            </a:extLst>
          </p:cNvPr>
          <p:cNvSpPr txBox="1"/>
          <p:nvPr/>
        </p:nvSpPr>
        <p:spPr>
          <a:xfrm>
            <a:off x="3457575" y="5262630"/>
            <a:ext cx="705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4- اشتهاءُ السَّماويَّاتِ ( الرُّوحانيَّاتِ ) وعدمُ التَّمسُّكِ بالأَرضيَّات.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45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FD15-FC00-42B8-8368-73E11E03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5064369"/>
            <a:ext cx="10662645" cy="154744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000" dirty="0"/>
              <a:t>متى ( 17 : 1-9 ).</a:t>
            </a:r>
            <a:br>
              <a:rPr lang="ar-JO" sz="4000" dirty="0"/>
            </a:br>
            <a:r>
              <a:rPr lang="ar-JO" sz="4000" dirty="0"/>
              <a:t>لوقا ( 9 : 28-36 ).</a:t>
            </a:r>
            <a:br>
              <a:rPr lang="ar-JO" sz="4000" dirty="0"/>
            </a:br>
            <a:r>
              <a:rPr lang="ar-JO" sz="4000" dirty="0"/>
              <a:t>مرقس ( 9 : 2-6 ).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FDBEF-60C6-4504-B687-5898A80DF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0090" r="7461" b="7867"/>
          <a:stretch/>
        </p:blipFill>
        <p:spPr>
          <a:xfrm>
            <a:off x="1312984" y="675250"/>
            <a:ext cx="8159262" cy="3938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5896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280</TotalTime>
  <Words>424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الدرس الثالث : التجلي في الجبل</vt:lpstr>
      <vt:lpstr>آية للحفظ</vt:lpstr>
      <vt:lpstr> التَجلّي</vt:lpstr>
      <vt:lpstr> التَجلّي</vt:lpstr>
      <vt:lpstr>PowerPoint Presentation</vt:lpstr>
      <vt:lpstr> التَجلّي</vt:lpstr>
      <vt:lpstr> التَجلّي</vt:lpstr>
      <vt:lpstr>كيفَ يتجَلّى الإنسان</vt:lpstr>
      <vt:lpstr>متى ( 17 : 1-9 ). لوقا ( 9 : 28-36 ). مرقس ( 9 : 2-6 ).</vt:lpstr>
      <vt:lpstr>الله معكم أحبتي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: التجلي في الجبل</dc:title>
  <dc:creator>Admin</dc:creator>
  <cp:lastModifiedBy>Muneer Haddad</cp:lastModifiedBy>
  <cp:revision>40</cp:revision>
  <dcterms:created xsi:type="dcterms:W3CDTF">2021-01-29T20:04:23Z</dcterms:created>
  <dcterms:modified xsi:type="dcterms:W3CDTF">2023-03-07T14:22:09Z</dcterms:modified>
</cp:coreProperties>
</file>