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7B17-031B-489E-95C4-DD17B6C99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786B9-470C-4C4B-987A-D999DBFF7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289D6-8C06-42C8-A62A-336AAA0B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4D6B3-114A-4F73-9ED0-00D0143E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4B68-2A2C-4628-94EC-2EF8BF48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D6B2-CE52-4D62-A989-7C522784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AB538-98A1-4C8E-8C6D-4D10C4F8D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BFD2-1B02-48C5-8EE3-60544AF2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485E-895D-434F-A4E4-7F9E9803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4EC03-A047-4C8C-99C6-0FD58704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03F90D-EC9F-4220-B52E-337D23479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FAB89-8042-406E-A803-6F3097F39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D24E8-33C4-4C19-BF64-014BBE01C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E24C9-4ABC-4D75-AFBF-217D6E34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1AB6E-C735-4B46-8C10-2BE7974F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AB1C-C1CC-4476-9F6E-0D546312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524F-66D5-439D-AB81-B6F9E9ECF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230E-8DB0-4703-BF8B-246C9037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CAC0D-D634-427F-A900-E8C3CB3C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BFF2D-7E84-4CB2-B43E-AB101BE6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7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B2E4-4445-4482-ADB0-AA440147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EA710-C7DF-4D8C-AE1A-B8ED2C291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6510F-15C5-4018-B017-AC87F0AE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0FD94-19A5-4583-9774-B7D610BB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BCB09-E4DA-4BDF-8A62-CBD3C78C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E176-834E-449F-A244-E28A56F3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AF912-4436-485D-B3F7-A728712C1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A75EC-269E-4638-B0B8-446F1197A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669B2-8742-4216-ADB2-A7118ABAD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2484A-2241-4A33-A92D-DD21F279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15071-5BEF-4ECA-9410-C83A5422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4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A6AA-8D8D-4CF8-98E7-1BFA7A99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52F64-5305-47AA-8F48-49332A65F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354AB-0179-4956-8B61-ABAC35E48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0A5D0-4AC8-41B4-B968-7138C2756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56FF5-7387-4A01-A6D0-37433A229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D0F72-4C1B-434A-BD94-4ECED902F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D4037-EF6B-42C9-B2CE-45F6B3DFB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653B0-F840-4008-94E1-DB4210DB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C774-48AD-413F-83D1-8B21D201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B7FDE-3706-4CAB-9237-A2EBAD6D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EBDBE-ED94-49B3-90CF-D1F8683F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FF0B7-71D5-4EDC-943B-9D5C9AD4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19DF4-03BB-4CC9-8815-F60D97AE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1D88C-B6F1-4932-BC87-2EB00D00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A16D4-B9B5-4179-B8AF-D9745123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5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57E0-BAF6-4F5E-B3A3-AF277D23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B2B06-CD27-493C-A8B2-C4222341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084B0-A0E5-43FA-8709-564CA074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E8396-7A07-4866-9A0F-70C9A533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AA9D0-D283-474A-BB53-D5DAE2F5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08E38-CBEE-497E-9148-0D524A79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00A5-6E10-4DE2-B4C4-03203917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0BD56-B5BB-4ED1-8853-09FEFDEAF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F4850-BE3D-43C5-96C2-ABD7847EE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903F6-4FBD-4A4D-A50E-470B2A395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6ACBF-B221-4377-BA28-E97E86F5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DE178-82FD-4D8F-8578-89E0A208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2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8EB4B-9040-41C4-9613-791DCB38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F7349-8F0A-41E9-87E9-626FF0B6E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A06D5-C264-496C-90F4-D7F6FA308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05E2-1044-4B5B-89B8-C49F7E6BB56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36BB6-1CAC-4C95-A1AC-62078ECF7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23EC-8244-4AF3-B8C9-8A54B83B8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C3BEB-F440-4DAE-A12A-30FDEEB0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5B516B-6377-4311-882E-78AAF51133C1}"/>
              </a:ext>
            </a:extLst>
          </p:cNvPr>
          <p:cNvSpPr/>
          <p:nvPr/>
        </p:nvSpPr>
        <p:spPr>
          <a:xfrm>
            <a:off x="1514475" y="2219325"/>
            <a:ext cx="6953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Circuits (Lesson A)</a:t>
            </a:r>
          </a:p>
        </p:txBody>
      </p:sp>
    </p:spTree>
    <p:extLst>
      <p:ext uri="{BB962C8B-B14F-4D97-AF65-F5344CB8AC3E}">
        <p14:creationId xmlns:p14="http://schemas.microsoft.com/office/powerpoint/2010/main" val="145930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B2689B-D6F0-4CAA-A21F-C355F1F03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62" y="2268151"/>
            <a:ext cx="4233863" cy="3046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9960B1-DC58-47A0-B270-059C9C253D18}"/>
              </a:ext>
            </a:extLst>
          </p:cNvPr>
          <p:cNvSpPr/>
          <p:nvPr/>
        </p:nvSpPr>
        <p:spPr>
          <a:xfrm>
            <a:off x="838200" y="761046"/>
            <a:ext cx="6010275" cy="566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/>
              <a:t> What is an electrical circuit?</a:t>
            </a:r>
          </a:p>
          <a:p>
            <a:pPr>
              <a:lnSpc>
                <a:spcPct val="150000"/>
              </a:lnSpc>
            </a:pPr>
            <a:endParaRPr lang="en-US" sz="2400" b="1" u="sng" dirty="0"/>
          </a:p>
          <a:p>
            <a:pPr>
              <a:lnSpc>
                <a:spcPct val="150000"/>
              </a:lnSpc>
            </a:pPr>
            <a:r>
              <a:rPr lang="en-US" sz="2400" dirty="0"/>
              <a:t>Electrical circuit is a closed path in which an electric current can flow. 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An electrical circuit consists of simple basic components: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Batteries.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Wires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Bulb /motor /buzzer.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Switches (optional) </a:t>
            </a:r>
          </a:p>
        </p:txBody>
      </p:sp>
    </p:spTree>
    <p:extLst>
      <p:ext uri="{BB962C8B-B14F-4D97-AF65-F5344CB8AC3E}">
        <p14:creationId xmlns:p14="http://schemas.microsoft.com/office/powerpoint/2010/main" val="293453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0FB22F-CD56-4D69-B612-121E320E0485}"/>
              </a:ext>
            </a:extLst>
          </p:cNvPr>
          <p:cNvSpPr/>
          <p:nvPr/>
        </p:nvSpPr>
        <p:spPr>
          <a:xfrm>
            <a:off x="838200" y="834509"/>
            <a:ext cx="4041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What is a circuit diagram?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E23B1C-D025-4282-9C19-3B4C79CF4815}"/>
              </a:ext>
            </a:extLst>
          </p:cNvPr>
          <p:cNvSpPr/>
          <p:nvPr/>
        </p:nvSpPr>
        <p:spPr>
          <a:xfrm>
            <a:off x="838200" y="2128361"/>
            <a:ext cx="586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circuit diagram uses symbols to show how the components in a circuit are connected to one another.</a:t>
            </a:r>
          </a:p>
          <a:p>
            <a:endParaRPr lang="en-US" sz="2400" dirty="0"/>
          </a:p>
          <a:p>
            <a:r>
              <a:rPr lang="en-US" sz="2400" dirty="0"/>
              <a:t>It is a model that can help us understand the path of electricity in a circuit.</a:t>
            </a:r>
          </a:p>
        </p:txBody>
      </p:sp>
      <p:pic>
        <p:nvPicPr>
          <p:cNvPr id="1026" name="Picture 2" descr="Electric Circuit Diagrams: Lesson for Kids - Video &amp; Lesson Transcript |  Study.com">
            <a:extLst>
              <a:ext uri="{FF2B5EF4-FFF2-40B4-BE49-F238E27FC236}">
                <a16:creationId xmlns:a16="http://schemas.microsoft.com/office/drawing/2014/main" id="{2B245153-B115-4C46-A78E-E4BF9E7E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47" y="1970454"/>
            <a:ext cx="4741403" cy="35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5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DFE7-C6CD-4AE8-93E5-AFD6F459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E66D7-2CBD-466D-8E61-5DFA52695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" t="10650" r="1835" b="7376"/>
          <a:stretch/>
        </p:blipFill>
        <p:spPr>
          <a:xfrm>
            <a:off x="838199" y="485775"/>
            <a:ext cx="10648951" cy="6007100"/>
          </a:xfrm>
        </p:spPr>
      </p:pic>
    </p:spTree>
    <p:extLst>
      <p:ext uri="{BB962C8B-B14F-4D97-AF65-F5344CB8AC3E}">
        <p14:creationId xmlns:p14="http://schemas.microsoft.com/office/powerpoint/2010/main" val="112359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F.Alshaer</dc:creator>
  <cp:lastModifiedBy>F.Alshaer</cp:lastModifiedBy>
  <cp:revision>1</cp:revision>
  <dcterms:created xsi:type="dcterms:W3CDTF">2023-03-06T08:08:39Z</dcterms:created>
  <dcterms:modified xsi:type="dcterms:W3CDTF">2023-03-06T08:09:41Z</dcterms:modified>
</cp:coreProperties>
</file>