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302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C859-4890-4F2A-A4D4-6AD92F566AE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147A5-5592-4177-B0E6-C5E648C42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4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2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0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3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5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2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1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319131" y="755375"/>
            <a:ext cx="8057321" cy="457862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rgbClr val="0070C0"/>
                </a:solidFill>
              </a:rPr>
              <a:t>مهن مرتبطة بالماء</a:t>
            </a:r>
            <a:endParaRPr lang="en-US" sz="13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8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3326293" y="251793"/>
            <a:ext cx="5155097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الصياد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9F119-8E09-4A3C-985E-66DC67A40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9" y="1802297"/>
            <a:ext cx="10349947" cy="50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62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DE2B9-5361-49B7-A0CD-70172D7F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5" y="106017"/>
            <a:ext cx="11076609" cy="66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849217" y="225289"/>
            <a:ext cx="6109251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قبطان السفينة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679B2-B26E-4E59-A5C4-08C46A97E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17" y="1749290"/>
            <a:ext cx="9860344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F0B2F9-EB2C-48B7-8DB8-9AB962068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26206"/>
            <a:ext cx="10553700" cy="66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30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1364975" y="127135"/>
            <a:ext cx="8958468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العامل الذي يغسل السيارة 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B2F48-51D3-4D9A-BD46-0BB04F882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78"/>
          <a:stretch/>
        </p:blipFill>
        <p:spPr>
          <a:xfrm>
            <a:off x="1229118" y="1802296"/>
            <a:ext cx="9230182" cy="50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0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1378227" y="755375"/>
            <a:ext cx="8998226" cy="457862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rgbClr val="0070C0"/>
                </a:solidFill>
              </a:rPr>
              <a:t>الرياضات المتعلقة بالماء</a:t>
            </a:r>
            <a:endParaRPr lang="en-US" sz="13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91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425147" y="238541"/>
            <a:ext cx="7003773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التزلج على الماء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EBFAD-B59B-4B92-A9F8-78A54B36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5" y="1775794"/>
            <a:ext cx="10880035" cy="49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72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5FE90-A29B-46AC-83AE-4A8373CF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11" y="206984"/>
            <a:ext cx="9699577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3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A94FB-9C31-44E2-887B-ACDC89D18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6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0DC64-849B-43E8-A30E-034B90E7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2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928730" y="331305"/>
            <a:ext cx="5963480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الغواص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AA4F9-BAF7-4D60-9F87-7B93F96E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7" y="2050773"/>
            <a:ext cx="9462052" cy="43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955235" y="251794"/>
            <a:ext cx="5956850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السباحة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39004-4A8A-4C52-A27F-4D1C8EAAB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78"/>
          <a:stretch/>
        </p:blipFill>
        <p:spPr>
          <a:xfrm>
            <a:off x="1099930" y="1762560"/>
            <a:ext cx="9992140" cy="48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39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637182" y="251794"/>
            <a:ext cx="6592955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كرة اليد المائية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EC90F-7CEB-48DA-B080-7AA773432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0" y="1939437"/>
            <a:ext cx="10601739" cy="46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8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55BF1-4C5E-4E92-A8EC-2A0BF422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66" y="468589"/>
            <a:ext cx="10418058" cy="59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494B7-DC02-49BC-9729-96D033D1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8971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07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7BFD1-EB8C-40A8-80A2-9C812C2C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928730" y="159026"/>
            <a:ext cx="5963480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رجل الإطفاء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75DC5-B8AD-482E-955B-6ED9E4450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514" y="1722784"/>
            <a:ext cx="9331912" cy="48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7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B6649E-A2D6-4203-BB00-25FDEB13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77" y="118585"/>
            <a:ext cx="9931245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9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10761-4081-4506-B8FC-9DBF8EB0C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322819"/>
            <a:ext cx="11162743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1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1696278" y="265044"/>
            <a:ext cx="8176593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مدرب / مدربة السباحة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A48F7-1717-4D50-87EB-29D5985F9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5"/>
          <a:stretch/>
        </p:blipFill>
        <p:spPr>
          <a:xfrm>
            <a:off x="1209336" y="1650198"/>
            <a:ext cx="9538177" cy="51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5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65F37-E6D3-4FFC-8AE7-D20C01C6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5" y="241852"/>
            <a:ext cx="11635409" cy="63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69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27</Words>
  <Application>Microsoft Office PowerPoint</Application>
  <PresentationFormat>Widescreen</PresentationFormat>
  <Paragraphs>11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5</cp:revision>
  <dcterms:created xsi:type="dcterms:W3CDTF">2021-02-22T20:50:05Z</dcterms:created>
  <dcterms:modified xsi:type="dcterms:W3CDTF">2021-04-08T05:13:24Z</dcterms:modified>
</cp:coreProperties>
</file>