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7" r:id="rId19"/>
    <p:sldId id="274" r:id="rId20"/>
    <p:sldId id="275" r:id="rId21"/>
    <p:sldId id="276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DCB8-9295-443D-A85E-DBED0D782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409BD-12CA-41E8-907A-39CD77995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665EC-4DA4-447F-AB30-73D39E82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DA2B9-B734-4F4B-9040-43C13ADD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3C3F0-645E-4055-B4CE-043A369E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4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B4FD-5868-46EB-874B-9CE66D076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F3978-2533-43CF-9AEB-5EFB78150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8D54F-F971-4EBA-8FAE-7E5193DE3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FE6F2-AF21-4705-82A0-C85B7AD3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803D0-87B1-471F-9737-36007BCDA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0BD619-ACE1-499E-B557-B32774DC84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35886-91BC-4F71-BA57-F0FD9C8A7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93BA5-7055-489D-B669-CC4BC6F4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068E-DD99-40B1-9998-78BEC43C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44D77-2456-4E72-A136-E6E5395B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727D-5419-4C39-947B-95172C15E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DB159-8C39-4DB8-A6B8-4F1E0F555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88EF9-D0D4-4B4B-9440-531BE4E9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B20BD-826B-450C-8E6E-00C90D3B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E3AD2-8D43-40A1-9E8B-AAE5595D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1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7B9CE-2FCF-44C6-96A5-126213A12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83C5D-EB4F-44E7-8411-1E1C81A09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6E68-D93C-45AF-B095-9750835F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721AC-F0C3-4CB4-A770-F56FDC5E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E7CF4-90A8-45F8-B9AC-4BD9585B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97E23-BB29-4E3E-B0CD-82C12F50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EA255-3DAA-4575-986C-E3FE25C15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8B9AD-B221-460A-BF8D-F91EE05C4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0AB797-576D-4648-8196-E98A2F8D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51B1A-E7CB-42D9-BAEF-73AA5C16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E63E0-5124-46AF-85F8-E4DAC575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7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CB3C6-1051-41CE-A3F7-3E40CFE8A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3237C-2797-42E3-8584-1F5239658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4FB93-F07B-4341-AB33-7DE665AC3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82115A-B219-4A89-B11E-5DA78BF83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4E6DF2-8A44-46D9-A51F-15ECCAA04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91A9B5-96E9-4988-B38C-CD725FA8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1EC8B9-8A28-4C18-B010-EEF0074B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804488-A37C-4548-93F2-FCA34681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8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22C2C-A9C4-4925-B50C-A2927EB0F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83C79F-7D44-4600-94B9-757B6C24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07393-D80B-40D9-8A40-37C09785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E87FF-2FE2-4B1E-BA23-41EFB64E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6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89BDA6-67EB-46C9-8D64-A0ECA0DAC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423914-B93D-4926-9CDD-EC9963254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EE56B-02DF-48ED-A21F-A23C959E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6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2DEE8-66B8-4A90-A677-D4CC5B31B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D4367-AF5C-4BD3-A92D-65665769B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F4309D-8260-483B-9536-96E6C6773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6C555-D5FE-48BE-830F-8F4C8E4A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5189E-FC2D-48E0-85A4-7843EAF8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04C95-3051-4B63-B9FD-D915E6D60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5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67234-8F1F-4AF4-93F6-F8E78DA4C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248A46-7FA0-414D-978A-44CB466D8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0E70C-8171-451C-BA13-5A78717A5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6A61E-981C-44A6-AC6F-4E3B9A8E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331C3-B7CB-4157-BABA-74C1DF3F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83CB8-B8E6-440E-AF96-A0689BC4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97BE98-FC2E-46E6-8FA8-5E5821FA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398CE-1E1E-4710-BA98-397613C6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F039E-09A4-48BD-88EA-0CB3E6140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BDE27-DC17-43C1-9719-5340AD3D11B9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EACB7-EA25-49FD-9C04-182A1E75D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64C26-246D-40E1-B4C7-3CC91FD9E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1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EBD74-B80A-405C-BF80-CE863D55D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b="1" dirty="0">
                <a:latin typeface="Century Gothic" panose="020B0502020202020204" pitchFamily="34" charset="0"/>
              </a:rPr>
              <a:t>Daily message</a:t>
            </a:r>
          </a:p>
          <a:p>
            <a:pPr marL="0" indent="0">
              <a:buNone/>
            </a:pPr>
            <a:r>
              <a:rPr lang="en-US" sz="5400" dirty="0">
                <a:latin typeface="Century Gothic" panose="020B0502020202020204" pitchFamily="34" charset="0"/>
              </a:rPr>
              <a:t>Today we are going to learn a new sound.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635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48475-65B6-4126-886B-4B39D4BB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487" y="275121"/>
            <a:ext cx="10515600" cy="5860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106739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607BC-6E3D-4918-8A15-F8F9E11E1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7885"/>
            <a:ext cx="10515600" cy="5966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aim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3216871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8EB4A-FD01-4D0E-A258-1E4379EE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104"/>
            <a:ext cx="10515600" cy="5540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sail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164971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9CD80-C34F-4765-BA6E-DF7F3D7F6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64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464F-50DC-468D-8C4C-86DE41694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78"/>
            <a:ext cx="10515600" cy="6004685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nail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931C7-12BF-4AB7-B6F8-327254B19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070"/>
            <a:ext cx="10515600" cy="575289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58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9B13766-3604-40A5-8781-A5D78A613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492" y="53700"/>
            <a:ext cx="9249837" cy="632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59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1952-91D3-4EAD-9011-9C854EF0F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913" y="473904"/>
            <a:ext cx="10515600" cy="638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brain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1500845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DC16E-A562-40F6-B02E-22FB3841C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357809"/>
            <a:ext cx="10704443" cy="5819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paint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 .</a:t>
            </a:r>
          </a:p>
        </p:txBody>
      </p:sp>
    </p:spTree>
    <p:extLst>
      <p:ext uri="{BB962C8B-B14F-4D97-AF65-F5344CB8AC3E}">
        <p14:creationId xmlns:p14="http://schemas.microsoft.com/office/powerpoint/2010/main" val="2713385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C2B7-A8DB-4B23-A8E6-538CC0E5C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322"/>
            <a:ext cx="10515600" cy="5739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96832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C2BE3-2F31-4EF2-8EF5-79C5459AD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ai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7641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03A23-4A2D-41B8-AB5B-6C23E2E5A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4" y="410817"/>
            <a:ext cx="10903226" cy="5766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maid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 .  .</a:t>
            </a:r>
          </a:p>
        </p:txBody>
      </p:sp>
    </p:spTree>
    <p:extLst>
      <p:ext uri="{BB962C8B-B14F-4D97-AF65-F5344CB8AC3E}">
        <p14:creationId xmlns:p14="http://schemas.microsoft.com/office/powerpoint/2010/main" val="14818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96E99-1AE6-4204-9F16-4C13A0DC8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556591"/>
            <a:ext cx="10783957" cy="56203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plain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1555057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C09B0-23FF-40C2-A6D2-ADA67B430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43"/>
            <a:ext cx="10515600" cy="591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150851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0170-9A42-4711-A506-3605EA6D9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strain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 . . .</a:t>
            </a:r>
          </a:p>
        </p:txBody>
      </p:sp>
    </p:spTree>
    <p:extLst>
      <p:ext uri="{BB962C8B-B14F-4D97-AF65-F5344CB8AC3E}">
        <p14:creationId xmlns:p14="http://schemas.microsoft.com/office/powerpoint/2010/main" val="57694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722D9-E8F9-4BD6-A90C-5EC0891AE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"/>
            <a:ext cx="10515600" cy="6017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grain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 .</a:t>
            </a:r>
          </a:p>
        </p:txBody>
      </p:sp>
    </p:spTree>
    <p:extLst>
      <p:ext uri="{BB962C8B-B14F-4D97-AF65-F5344CB8AC3E}">
        <p14:creationId xmlns:p14="http://schemas.microsoft.com/office/powerpoint/2010/main" val="275130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57A29-5AD8-48FA-ADA5-62CC7226B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8" y="1532237"/>
            <a:ext cx="5936973" cy="3793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rain</a:t>
            </a:r>
          </a:p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. .  .</a:t>
            </a:r>
            <a:endParaRPr lang="en-US" sz="125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5D3258-5A17-42A7-8C54-AD1CB5BC1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571" y="1682773"/>
            <a:ext cx="4072145" cy="379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4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D3603-5AAF-4146-A50F-B11DDF77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31234"/>
            <a:ext cx="6877878" cy="4894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snail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410BC1-DECC-42FB-AC05-B4EC74226C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603" b="7336"/>
          <a:stretch/>
        </p:blipFill>
        <p:spPr>
          <a:xfrm>
            <a:off x="6096000" y="532087"/>
            <a:ext cx="5448923" cy="406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6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B67EE-DBC3-49D8-A8EF-339886952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1" y="1595436"/>
            <a:ext cx="6503504" cy="4646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tail</a:t>
            </a:r>
          </a:p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363385-C307-4FEA-924A-9473F77B8B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67" b="72000" l="9778" r="95556">
                        <a14:foregroundMark x1="19556" y1="11111" x2="10222" y2="16000"/>
                        <a14:foregroundMark x1="10222" y1="16000" x2="8000" y2="65778"/>
                        <a14:foregroundMark x1="8000" y1="65778" x2="13333" y2="56889"/>
                        <a14:foregroundMark x1="13333" y1="56889" x2="40000" y2="71111"/>
                        <a14:foregroundMark x1="40000" y1="71111" x2="48000" y2="64889"/>
                        <a14:foregroundMark x1="48000" y1="64889" x2="48889" y2="61333"/>
                        <a14:foregroundMark x1="28889" y1="68000" x2="37778" y2="72000"/>
                        <a14:foregroundMark x1="37778" y1="72000" x2="44444" y2="70222"/>
                        <a14:foregroundMark x1="47111" y1="15556" x2="52000" y2="24000"/>
                        <a14:foregroundMark x1="52000" y1="24000" x2="52889" y2="33333"/>
                        <a14:foregroundMark x1="52889" y1="33333" x2="62667" y2="36889"/>
                        <a14:foregroundMark x1="62667" y1="36889" x2="68000" y2="28889"/>
                        <a14:foregroundMark x1="68000" y1="28889" x2="56444" y2="11111"/>
                        <a14:foregroundMark x1="56444" y1="11111" x2="46222" y2="15111"/>
                        <a14:foregroundMark x1="46222" y1="15111" x2="45778" y2="19556"/>
                        <a14:foregroundMark x1="89333" y1="36444" x2="92889" y2="45778"/>
                        <a14:foregroundMark x1="92889" y1="45778" x2="65778" y2="60444"/>
                        <a14:foregroundMark x1="65778" y1="60444" x2="61333" y2="60444"/>
                        <a14:foregroundMark x1="29778" y1="10667" x2="49778" y2="4889"/>
                        <a14:foregroundMark x1="49778" y1="4889" x2="59556" y2="4444"/>
                        <a14:foregroundMark x1="59556" y1="4444" x2="80000" y2="8889"/>
                        <a14:foregroundMark x1="80000" y1="8889" x2="88444" y2="13333"/>
                        <a14:foregroundMark x1="88444" y1="13333" x2="94222" y2="21333"/>
                        <a14:foregroundMark x1="94222" y1="21333" x2="95556" y2="52444"/>
                        <a14:foregroundMark x1="95556" y1="52444" x2="91556" y2="61333"/>
                        <a14:foregroundMark x1="91556" y1="61333" x2="83556" y2="68444"/>
                        <a14:foregroundMark x1="83556" y1="68444" x2="52444" y2="70667"/>
                        <a14:foregroundMark x1="52444" y1="70667" x2="43111" y2="69333"/>
                        <a14:foregroundMark x1="62222" y1="65778" x2="62222" y2="65778"/>
                        <a14:foregroundMark x1="56000" y1="63111" x2="56000" y2="63111"/>
                        <a14:foregroundMark x1="56000" y1="63111" x2="50667" y2="32889"/>
                        <a14:foregroundMark x1="50667" y1="32889" x2="46222" y2="30222"/>
                        <a14:foregroundMark x1="46222" y1="30222" x2="46222" y2="30222"/>
                        <a14:foregroundMark x1="33778" y1="29778" x2="33778" y2="29778"/>
                        <a14:foregroundMark x1="33778" y1="29778" x2="45778" y2="32444"/>
                        <a14:foregroundMark x1="45778" y1="32444" x2="48444" y2="23111"/>
                        <a14:foregroundMark x1="48444" y1="23111" x2="45778" y2="22667"/>
                        <a14:foregroundMark x1="36444" y1="14222" x2="27556" y2="33333"/>
                        <a14:foregroundMark x1="27556" y1="33333" x2="33333" y2="39111"/>
                        <a14:foregroundMark x1="76889" y1="25778" x2="71556" y2="33778"/>
                        <a14:foregroundMark x1="71556" y1="33778" x2="69333" y2="43111"/>
                        <a14:foregroundMark x1="69333" y1="43111" x2="73333" y2="31111"/>
                        <a14:foregroundMark x1="73333" y1="31111" x2="80000" y2="24444"/>
                        <a14:foregroundMark x1="80000" y1="24444" x2="76444" y2="12444"/>
                        <a14:foregroundMark x1="76444" y1="12444" x2="67111" y2="14667"/>
                        <a14:foregroundMark x1="67111" y1="14667" x2="67111" y2="15556"/>
                      </a14:backgroundRemoval>
                    </a14:imgEffect>
                  </a14:imgLayer>
                </a14:imgProps>
              </a:ext>
            </a:extLst>
          </a:blip>
          <a:srcRect b="31208"/>
          <a:stretch/>
        </p:blipFill>
        <p:spPr>
          <a:xfrm>
            <a:off x="6811617" y="964096"/>
            <a:ext cx="4994206" cy="343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2222624-2ED2-478C-8933-C60D55A7B7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49" b="94098" l="10000" r="90000">
                        <a14:foregroundMark x1="57500" y1="60202" x2="50000" y2="62732"/>
                        <a14:foregroundMark x1="24643" y1="90894" x2="30952" y2="94098"/>
                        <a14:foregroundMark x1="30952" y1="94098" x2="42976" y2="94098"/>
                        <a14:foregroundMark x1="42976" y1="94098" x2="48214" y2="90725"/>
                        <a14:foregroundMark x1="51190" y1="55649" x2="59881" y2="39292"/>
                        <a14:foregroundMark x1="59881" y1="39292" x2="59881" y2="36256"/>
                        <a14:foregroundMark x1="57738" y1="40641" x2="65595" y2="15177"/>
                        <a14:foregroundMark x1="53810" y1="46374" x2="49762" y2="52614"/>
                        <a14:foregroundMark x1="49762" y1="52614" x2="55714" y2="55143"/>
                        <a14:foregroundMark x1="55714" y1="55143" x2="58214" y2="37774"/>
                        <a14:foregroundMark x1="58214" y1="37774" x2="66071" y2="13491"/>
                        <a14:foregroundMark x1="66071" y1="13491" x2="66071" y2="12310"/>
                      </a14:backgroundRemoval>
                    </a14:imgEffect>
                  </a14:imgLayer>
                </a14:imgProps>
              </a:ext>
            </a:extLst>
          </a:blip>
          <a:srcRect l="17860" t="4528" r="19810"/>
          <a:stretch/>
        </p:blipFill>
        <p:spPr>
          <a:xfrm>
            <a:off x="7924800" y="212035"/>
            <a:ext cx="3339548" cy="27943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2F1A87-794A-4C5C-9BBC-05A8163211D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451" b="89984" l="10000" r="90000">
                        <a14:foregroundMark x1="36707" y1="9390" x2="43171" y2="8451"/>
                        <a14:foregroundMark x1="43171" y1="8451" x2="43537" y2="12207"/>
                        <a14:foregroundMark x1="68659" y1="89828" x2="71829" y2="88576"/>
                      </a14:backgroundRemoval>
                    </a14:imgEffect>
                  </a14:imgLayer>
                </a14:imgProps>
              </a:ext>
            </a:extLst>
          </a:blip>
          <a:srcRect l="26076" r="24720"/>
          <a:stretch/>
        </p:blipFill>
        <p:spPr>
          <a:xfrm>
            <a:off x="7805530" y="3429000"/>
            <a:ext cx="2968487" cy="33397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6A467A-CE72-49AF-ABBD-162EF400675A}"/>
              </a:ext>
            </a:extLst>
          </p:cNvPr>
          <p:cNvSpPr txBox="1"/>
          <p:nvPr/>
        </p:nvSpPr>
        <p:spPr>
          <a:xfrm>
            <a:off x="583095" y="795374"/>
            <a:ext cx="595022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>
                <a:latin typeface="Century Gothic" panose="020B0502020202020204" pitchFamily="34" charset="0"/>
              </a:rPr>
              <a:t>nail</a:t>
            </a:r>
          </a:p>
          <a:p>
            <a:r>
              <a:rPr lang="en-US" sz="16600" dirty="0">
                <a:latin typeface="Century Gothic" panose="020B0502020202020204" pitchFamily="34" charset="0"/>
              </a:rPr>
              <a:t>.  . .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222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66EBD-42AF-47C3-B959-82350CBF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96" y="1121671"/>
            <a:ext cx="5469834" cy="39550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52B941-5E6E-4B43-B4A4-6E7578668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237" y="987993"/>
            <a:ext cx="5719763" cy="395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54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DB5B1-3BB1-41F1-9DD5-8169B9869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915" y="1510748"/>
            <a:ext cx="5478946" cy="46647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sail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AC5F28-13A6-4DFA-B388-834B13689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424" b="89520" l="4091" r="95000">
                        <a14:foregroundMark x1="52273" y1="7424" x2="52273" y2="7424"/>
                        <a14:foregroundMark x1="94545" y1="65939" x2="94545" y2="65939"/>
                        <a14:foregroundMark x1="5909" y1="83843" x2="5909" y2="83843"/>
                        <a14:foregroundMark x1="4091" y1="84279" x2="4091" y2="84279"/>
                        <a14:foregroundMark x1="95000" y1="66376" x2="95000" y2="663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20388" y="666966"/>
            <a:ext cx="4625837" cy="481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81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C5D94-5528-4C17-8BD7-DBB3678D3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7" y="472315"/>
            <a:ext cx="6278217" cy="4397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paint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 .  . 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B8C3C8-010C-423F-A32D-95476C9AF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904" y="1266498"/>
            <a:ext cx="4810540" cy="360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3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114</Words>
  <Application>Microsoft Office PowerPoint</Application>
  <PresentationFormat>Widescreen</PresentationFormat>
  <Paragraphs>47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2021-02-21T12:35:30Z</dcterms:created>
  <dcterms:modified xsi:type="dcterms:W3CDTF">2021-02-21T13:13:02Z</dcterms:modified>
</cp:coreProperties>
</file>