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9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703" y="230163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87" y="714535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br</a:t>
            </a:r>
            <a:r>
              <a:rPr lang="en-US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66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502188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</a:p>
          <a:p>
            <a:pPr marL="0" indent="0" algn="ctr">
              <a:buNone/>
            </a:pPr>
            <a:r>
              <a:rPr lang="en-US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742" y="474985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6559" y="957644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pl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369" y="650054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0327" y="401053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2832" y="624247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r</a:t>
            </a:r>
            <a:r>
              <a:rPr lang="en-US" sz="214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214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5D3258-5A17-42A7-8C54-AD1CB5BC1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571" y="1682773"/>
            <a:ext cx="4072145" cy="379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234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sn</a:t>
            </a:r>
            <a:r>
              <a:rPr lang="en-US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6600" dirty="0">
                <a:latin typeface="Century Gothic" panose="020B0502020202020204" pitchFamily="34" charset="0"/>
              </a:rPr>
              <a:t>l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410BC1-DECC-42FB-AC05-B4EC74226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603" b="7336"/>
          <a:stretch/>
        </p:blipFill>
        <p:spPr>
          <a:xfrm>
            <a:off x="6096000" y="532087"/>
            <a:ext cx="5448923" cy="406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t</a:t>
            </a:r>
            <a:r>
              <a:rPr lang="en-US" sz="186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8600" dirty="0">
                <a:latin typeface="Century Gothic" panose="020B0502020202020204" pitchFamily="34" charset="0"/>
              </a:rPr>
              <a:t>l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363385-C307-4FEA-924A-9473F77B8B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72000" l="9778" r="95556">
                        <a14:foregroundMark x1="19556" y1="11111" x2="10222" y2="16000"/>
                        <a14:foregroundMark x1="10222" y1="16000" x2="8000" y2="65778"/>
                        <a14:foregroundMark x1="8000" y1="65778" x2="13333" y2="56889"/>
                        <a14:foregroundMark x1="13333" y1="56889" x2="40000" y2="71111"/>
                        <a14:foregroundMark x1="40000" y1="71111" x2="48000" y2="64889"/>
                        <a14:foregroundMark x1="48000" y1="64889" x2="48889" y2="61333"/>
                        <a14:foregroundMark x1="28889" y1="68000" x2="37778" y2="72000"/>
                        <a14:foregroundMark x1="37778" y1="72000" x2="44444" y2="70222"/>
                        <a14:foregroundMark x1="47111" y1="15556" x2="52000" y2="24000"/>
                        <a14:foregroundMark x1="52000" y1="24000" x2="52889" y2="33333"/>
                        <a14:foregroundMark x1="52889" y1="33333" x2="62667" y2="36889"/>
                        <a14:foregroundMark x1="62667" y1="36889" x2="68000" y2="28889"/>
                        <a14:foregroundMark x1="68000" y1="28889" x2="56444" y2="11111"/>
                        <a14:foregroundMark x1="56444" y1="11111" x2="46222" y2="15111"/>
                        <a14:foregroundMark x1="46222" y1="15111" x2="45778" y2="19556"/>
                        <a14:foregroundMark x1="89333" y1="36444" x2="92889" y2="45778"/>
                        <a14:foregroundMark x1="92889" y1="45778" x2="65778" y2="60444"/>
                        <a14:foregroundMark x1="65778" y1="60444" x2="61333" y2="60444"/>
                        <a14:foregroundMark x1="29778" y1="10667" x2="49778" y2="4889"/>
                        <a14:foregroundMark x1="49778" y1="4889" x2="59556" y2="4444"/>
                        <a14:foregroundMark x1="59556" y1="4444" x2="80000" y2="8889"/>
                        <a14:foregroundMark x1="80000" y1="8889" x2="88444" y2="13333"/>
                        <a14:foregroundMark x1="88444" y1="13333" x2="94222" y2="21333"/>
                        <a14:foregroundMark x1="94222" y1="21333" x2="95556" y2="52444"/>
                        <a14:foregroundMark x1="95556" y1="52444" x2="91556" y2="61333"/>
                        <a14:foregroundMark x1="91556" y1="61333" x2="83556" y2="68444"/>
                        <a14:foregroundMark x1="83556" y1="68444" x2="52444" y2="70667"/>
                        <a14:foregroundMark x1="52444" y1="70667" x2="43111" y2="69333"/>
                        <a14:foregroundMark x1="62222" y1="65778" x2="62222" y2="65778"/>
                        <a14:foregroundMark x1="56000" y1="63111" x2="56000" y2="63111"/>
                        <a14:foregroundMark x1="56000" y1="63111" x2="50667" y2="32889"/>
                        <a14:foregroundMark x1="50667" y1="32889" x2="46222" y2="30222"/>
                        <a14:foregroundMark x1="46222" y1="30222" x2="46222" y2="30222"/>
                        <a14:foregroundMark x1="33778" y1="29778" x2="33778" y2="29778"/>
                        <a14:foregroundMark x1="33778" y1="29778" x2="45778" y2="32444"/>
                        <a14:foregroundMark x1="45778" y1="32444" x2="48444" y2="23111"/>
                        <a14:foregroundMark x1="48444" y1="23111" x2="45778" y2="22667"/>
                        <a14:foregroundMark x1="36444" y1="14222" x2="27556" y2="33333"/>
                        <a14:foregroundMark x1="27556" y1="33333" x2="33333" y2="39111"/>
                        <a14:foregroundMark x1="76889" y1="25778" x2="71556" y2="33778"/>
                        <a14:foregroundMark x1="71556" y1="33778" x2="69333" y2="43111"/>
                        <a14:foregroundMark x1="69333" y1="43111" x2="73333" y2="31111"/>
                        <a14:foregroundMark x1="73333" y1="31111" x2="80000" y2="24444"/>
                        <a14:foregroundMark x1="80000" y1="24444" x2="76444" y2="12444"/>
                        <a14:foregroundMark x1="76444" y1="12444" x2="67111" y2="14667"/>
                        <a14:foregroundMark x1="67111" y1="14667" x2="67111" y2="15556"/>
                      </a14:backgroundRemoval>
                    </a14:imgEffect>
                  </a14:imgLayer>
                </a14:imgProps>
              </a:ext>
            </a:extLst>
          </a:blip>
          <a:srcRect b="31208"/>
          <a:stretch/>
        </p:blipFill>
        <p:spPr>
          <a:xfrm>
            <a:off x="6811617" y="964096"/>
            <a:ext cx="4994206" cy="34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2222624-2ED2-478C-8933-C60D55A7B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9" b="94098" l="10000" r="90000">
                        <a14:foregroundMark x1="57500" y1="60202" x2="50000" y2="62732"/>
                        <a14:foregroundMark x1="24643" y1="90894" x2="30952" y2="94098"/>
                        <a14:foregroundMark x1="30952" y1="94098" x2="42976" y2="94098"/>
                        <a14:foregroundMark x1="42976" y1="94098" x2="48214" y2="90725"/>
                        <a14:foregroundMark x1="51190" y1="55649" x2="59881" y2="39292"/>
                        <a14:foregroundMark x1="59881" y1="39292" x2="59881" y2="36256"/>
                        <a14:foregroundMark x1="57738" y1="40641" x2="65595" y2="15177"/>
                        <a14:foregroundMark x1="53810" y1="46374" x2="49762" y2="52614"/>
                        <a14:foregroundMark x1="49762" y1="52614" x2="55714" y2="55143"/>
                        <a14:foregroundMark x1="55714" y1="55143" x2="58214" y2="37774"/>
                        <a14:foregroundMark x1="58214" y1="37774" x2="66071" y2="13491"/>
                        <a14:foregroundMark x1="66071" y1="13491" x2="66071" y2="12310"/>
                      </a14:backgroundRemoval>
                    </a14:imgEffect>
                  </a14:imgLayer>
                </a14:imgProps>
              </a:ext>
            </a:extLst>
          </a:blip>
          <a:srcRect l="17860" t="4528" r="19810"/>
          <a:stretch/>
        </p:blipFill>
        <p:spPr>
          <a:xfrm>
            <a:off x="7924800" y="212035"/>
            <a:ext cx="3339548" cy="2794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B2F1A87-794A-4C5C-9BBC-05A8163211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451" b="89984" l="10000" r="90000">
                        <a14:foregroundMark x1="36707" y1="9390" x2="43171" y2="8451"/>
                        <a14:foregroundMark x1="43171" y1="8451" x2="43537" y2="12207"/>
                        <a14:foregroundMark x1="68659" y1="89828" x2="71829" y2="88576"/>
                      </a14:backgroundRemoval>
                    </a14:imgEffect>
                  </a14:imgLayer>
                </a14:imgProps>
              </a:ext>
            </a:extLst>
          </a:blip>
          <a:srcRect l="26076" r="24720"/>
          <a:stretch/>
        </p:blipFill>
        <p:spPr>
          <a:xfrm>
            <a:off x="7805530" y="3429000"/>
            <a:ext cx="2968487" cy="33397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95022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n</a:t>
            </a:r>
            <a:r>
              <a:rPr lang="en-US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6600" dirty="0">
                <a:latin typeface="Century Gothic" panose="020B0502020202020204" pitchFamily="34" charset="0"/>
              </a:rPr>
              <a:t>l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.  . 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952B941-5E6E-4B43-B4A4-6E757866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237" y="987993"/>
            <a:ext cx="5719763" cy="395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</a:t>
            </a:r>
            <a:r>
              <a:rPr lang="en-US" sz="199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9900" dirty="0">
                <a:latin typeface="Century Gothic" panose="020B0502020202020204" pitchFamily="34" charset="0"/>
              </a:rPr>
              <a:t>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AC5F28-13A6-4DFA-B388-834B13689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4" b="89520" l="4091" r="95000">
                        <a14:foregroundMark x1="52273" y1="7424" x2="52273" y2="7424"/>
                        <a14:foregroundMark x1="94545" y1="65939" x2="94545" y2="65939"/>
                        <a14:foregroundMark x1="5909" y1="83843" x2="5909" y2="83843"/>
                        <a14:foregroundMark x1="4091" y1="84279" x2="4091" y2="84279"/>
                        <a14:foregroundMark x1="95000" y1="66376" x2="95000" y2="663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0388" y="666966"/>
            <a:ext cx="4625837" cy="48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p</a:t>
            </a:r>
            <a:r>
              <a:rPr lang="en-US" sz="13800" dirty="0">
                <a:solidFill>
                  <a:srgbClr val="FF0000"/>
                </a:solidFill>
                <a:latin typeface="Century Gothic" panose="020B0502020202020204" pitchFamily="34" charset="0"/>
              </a:rPr>
              <a:t>ai</a:t>
            </a:r>
            <a:r>
              <a:rPr lang="en-US" sz="13800" dirty="0">
                <a:latin typeface="Century Gothic" panose="020B0502020202020204" pitchFamily="34" charset="0"/>
              </a:rPr>
              <a:t>nt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EB8C3C8-010C-423F-A32D-95476C9AF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04" y="1266498"/>
            <a:ext cx="4810540" cy="360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114</Words>
  <Application>Microsoft Office PowerPoint</Application>
  <PresentationFormat>Widescreen</PresentationFormat>
  <Paragraphs>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THINK PAD</cp:lastModifiedBy>
  <cp:revision>6</cp:revision>
  <dcterms:created xsi:type="dcterms:W3CDTF">2021-02-21T12:35:30Z</dcterms:created>
  <dcterms:modified xsi:type="dcterms:W3CDTF">2021-02-23T18:09:27Z</dcterms:modified>
</cp:coreProperties>
</file>