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383C-D17C-4C21-917D-B634CAE0F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AD200-D1A9-41DA-99D5-4BA50FB40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0E8D-053F-45BC-A7D6-2822C809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7183A-0CCA-4AEA-81B9-D5036B9D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DCC49-D94B-4898-9A35-9322CA1C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EBF8-B3DC-4EE3-B6D3-97FF2C42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99A04-A4BC-4DB2-ABD5-149BF45A4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C9DA6-D8E6-4BC2-8A51-4B4DE105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6255-FCD1-47DA-AA1C-28636CA2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839EF-18A2-4BE1-A1CC-05A625E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241D0-D0EB-40F5-967D-2D20A12BF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1684F-4EE8-4857-97CA-258F37691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5417-67E4-4705-9F94-DE597BBE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26A6-2C1E-41C0-AA88-55A49EA2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AF31-F7C6-4248-B6BF-A41AB48A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9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327B-2609-4D3D-AF24-2D176819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A7506-9ED1-4B1F-8076-EF1A176EC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3F48C-41B5-416F-ACD1-A21620AF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591E-C623-4424-8A3A-0F6B389A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D1F3F-408D-4681-9401-00DD573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D6FB-0B60-4AF5-BC15-E28AF9AD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8C343-7541-44A4-80C5-933C99A5F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6073B-07D8-4A3B-B822-C655D985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3F625-6E28-433B-8007-008E16A2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9805-129F-4C8A-BA9A-7A450401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D427-E61C-4F0F-95B9-CDF5D609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0DC8B-21D1-4D24-8CF6-85FA8BC21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3D35F-CADE-4579-AABE-7AC9FEFED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E3924-4972-4B3D-8073-5F14BFA3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96326-F4BD-4148-B317-18260CCE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4AC73-F09A-42DF-8DAC-EEF505F3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1E61-4620-414A-A0A6-41472DFA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EBE3-402E-4E2B-AF64-F5B5C9441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DB5E0-171D-48E7-8DF1-A763A601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F739F-8463-4815-9B28-6549983F6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68AB5-05BF-4217-B7E9-0C3EAF2DB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BD218-3C7A-47F3-83E7-2F989D95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A609A-4860-4FF6-BE26-F4003D30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766FF-3FBF-430C-B8CA-F18F7730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92698-CCA1-455C-A93A-18DD26DE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402C1-ACF5-45BA-95D5-0E3563B5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FEF9A-FD4E-4BA3-91BE-3B351A34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C75E5-C292-4741-A950-9BBF376C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0F77E-A61E-4B49-89FD-04939B76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22897-13B6-40A5-9490-FA17F3F4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27C95-46F0-4A95-A899-FDD188B4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1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2A0A-C700-4724-BC03-71E4388C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A8506-0BDB-4B49-BE3B-C26057A7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0E7C9-E120-4981-BB5F-577D7093D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E1E26-4387-4E50-BB01-279D298C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3DED7-30F7-48F9-B304-E40940C4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3DF82-B617-4DB7-992D-6DCC0864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5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C315-28F8-4635-92A7-6881C85F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0941C-26F2-4319-AD58-8C01675E4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2256D-4E06-48EC-B328-F9612F8DD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70F31-053C-42DA-8094-8E2C1B1F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1C11F-0CD3-46E1-8DC9-698E7E08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F7F8-91A7-4556-AC80-27DB2B6B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2B844-F26C-4537-AF28-0FF4EC09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E00B-5541-41E6-9706-5117DCF3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CC2D8-D117-406E-A107-80DCD353C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D5B7-2192-42C9-B3F3-F3871683EE9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3C583-BF93-407A-AF45-4914AB045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0D7EF-E4A6-4460-9F19-390AEBCB3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311B-20F4-4C21-861F-955FCE4A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CCD2-65F5-4292-B8B2-2C75D797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823CE1-85EF-4BA9-B33F-1AF32BC1B32E}"/>
              </a:ext>
            </a:extLst>
          </p:cNvPr>
          <p:cNvSpPr/>
          <p:nvPr/>
        </p:nvSpPr>
        <p:spPr>
          <a:xfrm>
            <a:off x="1241778" y="1095022"/>
            <a:ext cx="8477955" cy="467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3800" dirty="0">
                <a:solidFill>
                  <a:schemeClr val="accent1">
                    <a:lumMod val="50000"/>
                  </a:schemeClr>
                </a:solidFill>
              </a:rPr>
              <a:t>ترشيد استهلاك الماء</a:t>
            </a:r>
            <a:endParaRPr lang="en-US" sz="13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5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CCD2-65F5-4292-B8B2-2C75D797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75087-05A0-4CC8-903F-DC175F494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24561"/>
              </p:ext>
            </p:extLst>
          </p:nvPr>
        </p:nvGraphicFramePr>
        <p:xfrm>
          <a:off x="1066800" y="516466"/>
          <a:ext cx="10058400" cy="4992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82319979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67229637"/>
                    </a:ext>
                  </a:extLst>
                </a:gridCol>
              </a:tblGrid>
              <a:tr h="4992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178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5F3E219-ED2A-4740-8F69-CDCE608E1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62" y="784841"/>
            <a:ext cx="4440182" cy="4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C6C94-C6D0-4265-BC77-2D2B68B5E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178" y="650653"/>
            <a:ext cx="3751759" cy="47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CCD2-65F5-4292-B8B2-2C75D797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75087-05A0-4CC8-903F-DC175F4945B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516466"/>
          <a:ext cx="10058400" cy="4992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82319979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67229637"/>
                    </a:ext>
                  </a:extLst>
                </a:gridCol>
              </a:tblGrid>
              <a:tr h="4992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1788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3999B4D-DC83-454B-B7E8-E0DBAB1D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422" y="660919"/>
            <a:ext cx="3694025" cy="4464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0F6EC-6CE5-4185-AE8C-0058C3135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05" y="660919"/>
            <a:ext cx="4211417" cy="45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8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CCD2-65F5-4292-B8B2-2C75D797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75087-05A0-4CC8-903F-DC175F4945B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516466"/>
          <a:ext cx="10058400" cy="4992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82319979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67229637"/>
                    </a:ext>
                  </a:extLst>
                </a:gridCol>
              </a:tblGrid>
              <a:tr h="4992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178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C655F17-04E3-479A-AE75-B43205F0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350" y="724700"/>
            <a:ext cx="3852402" cy="4592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E5A1B5-5925-4874-A0F7-BBFAF4272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48" y="724700"/>
            <a:ext cx="3737700" cy="45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CCD2-65F5-4292-B8B2-2C75D797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75087-05A0-4CC8-903F-DC175F4945B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516466"/>
          <a:ext cx="10058400" cy="4992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82319979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67229637"/>
                    </a:ext>
                  </a:extLst>
                </a:gridCol>
              </a:tblGrid>
              <a:tr h="4992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1788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88D23F6-40BC-47C4-B851-DC9489A13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177" y="572910"/>
            <a:ext cx="4792131" cy="4645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CE079-48B2-41D2-9483-AC30D85C6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692" y="572910"/>
            <a:ext cx="4679242" cy="46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CCD2-65F5-4292-B8B2-2C75D797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75087-05A0-4CC8-903F-DC175F4945B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516466"/>
          <a:ext cx="10058400" cy="4992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82319979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67229637"/>
                    </a:ext>
                  </a:extLst>
                </a:gridCol>
              </a:tblGrid>
              <a:tr h="4992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178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BD33EE-E083-4D42-B766-4FCBEB3C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066800" y="857955"/>
            <a:ext cx="4672414" cy="4097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0821A-724A-49E4-B098-F065DF23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88" y="783872"/>
            <a:ext cx="4191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CCD2-65F5-4292-B8B2-2C75D797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75087-05A0-4CC8-903F-DC175F4945B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516466"/>
          <a:ext cx="10058400" cy="4992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82319979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67229637"/>
                    </a:ext>
                  </a:extLst>
                </a:gridCol>
              </a:tblGrid>
              <a:tr h="4992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1788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176FD57-2071-4D49-84F3-C200C98B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34" y="682936"/>
            <a:ext cx="4572396" cy="4493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05C73-EC76-4767-8783-28074F472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26" y="682936"/>
            <a:ext cx="4493141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CCD2-65F5-4292-B8B2-2C75D797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75087-05A0-4CC8-903F-DC175F494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13864"/>
              </p:ext>
            </p:extLst>
          </p:nvPr>
        </p:nvGraphicFramePr>
        <p:xfrm>
          <a:off x="1066800" y="516466"/>
          <a:ext cx="10058400" cy="49925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82319979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67229637"/>
                    </a:ext>
                  </a:extLst>
                </a:gridCol>
              </a:tblGrid>
              <a:tr h="4992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1788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C03C793-6D87-44FF-AE07-81886A8C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84" y="798976"/>
            <a:ext cx="4266626" cy="4159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6415F0-CFD1-4F75-935B-E97FF4866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36"/>
          <a:stretch/>
        </p:blipFill>
        <p:spPr>
          <a:xfrm>
            <a:off x="6345545" y="948266"/>
            <a:ext cx="4493471" cy="3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8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oday samawi</cp:lastModifiedBy>
  <cp:revision>6</cp:revision>
  <dcterms:created xsi:type="dcterms:W3CDTF">2021-03-23T12:01:09Z</dcterms:created>
  <dcterms:modified xsi:type="dcterms:W3CDTF">2023-02-26T17:15:48Z</dcterms:modified>
</cp:coreProperties>
</file>