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5" r:id="rId4"/>
    <p:sldId id="273" r:id="rId5"/>
    <p:sldId id="294" r:id="rId6"/>
    <p:sldId id="295" r:id="rId7"/>
    <p:sldId id="297" r:id="rId8"/>
    <p:sldId id="317" r:id="rId9"/>
    <p:sldId id="320" r:id="rId10"/>
    <p:sldId id="319" r:id="rId11"/>
    <p:sldId id="299" r:id="rId12"/>
    <p:sldId id="314" r:id="rId13"/>
    <p:sldId id="298" r:id="rId14"/>
    <p:sldId id="305" r:id="rId15"/>
    <p:sldId id="301" r:id="rId16"/>
    <p:sldId id="313" r:id="rId17"/>
    <p:sldId id="32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0000" kern="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ط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طَـ</a:t>
            </a:r>
            <a:r>
              <a:rPr lang="ar-JO" sz="15000" dirty="0">
                <a:solidFill>
                  <a:schemeClr val="tx1"/>
                </a:solidFill>
              </a:rPr>
              <a:t>بـاخ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6FE878-AE92-4940-969D-DB7CAB814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763" y="143867"/>
            <a:ext cx="8362121" cy="461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طَـ</a:t>
            </a:r>
            <a:r>
              <a:rPr lang="ar-JO" sz="15000" b="1" dirty="0">
                <a:solidFill>
                  <a:schemeClr val="tx1"/>
                </a:solidFill>
              </a:rPr>
              <a:t>نـجـرة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5759D3-400E-4D1A-8826-38B3F4602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625" y="339587"/>
            <a:ext cx="8262749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طَـ</a:t>
            </a:r>
            <a:r>
              <a:rPr lang="ar-JO" sz="15000" dirty="0">
                <a:solidFill>
                  <a:schemeClr val="tx1"/>
                </a:solidFill>
              </a:rPr>
              <a:t>عـام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D3559D-1C65-4D2E-8D0D-D8715A74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249" y="143867"/>
            <a:ext cx="9201150" cy="459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2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طـا</a:t>
            </a:r>
            <a:r>
              <a:rPr lang="ar-JO" sz="15000" dirty="0">
                <a:solidFill>
                  <a:schemeClr val="tx1"/>
                </a:solidFill>
              </a:rPr>
              <a:t>ئـرة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1A678-EE68-4BBF-A902-23DA4DEE63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82" b="33140"/>
          <a:stretch/>
        </p:blipFill>
        <p:spPr>
          <a:xfrm>
            <a:off x="960772" y="143867"/>
            <a:ext cx="10270435" cy="48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طَـ</a:t>
            </a:r>
            <a:r>
              <a:rPr lang="ar-JO" sz="15000" dirty="0">
                <a:solidFill>
                  <a:schemeClr val="tx1"/>
                </a:solidFill>
              </a:rPr>
              <a:t>بـلـة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8FBDE7-C88D-411D-A108-ED04134A7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219" y="0"/>
            <a:ext cx="4227210" cy="474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طَـ</a:t>
            </a:r>
            <a:r>
              <a:rPr lang="ar-JO" sz="15000" b="1" dirty="0">
                <a:solidFill>
                  <a:schemeClr val="tx1"/>
                </a:solidFill>
              </a:rPr>
              <a:t>بـيـب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FDD54-4556-442D-BA48-BFAB197D3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870" y="143867"/>
            <a:ext cx="8070573" cy="452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طِـ</a:t>
            </a:r>
            <a:r>
              <a:rPr lang="ar-JO" sz="15000" dirty="0">
                <a:solidFill>
                  <a:schemeClr val="tx1"/>
                </a:solidFill>
              </a:rPr>
              <a:t>فـل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C8BA5E-6196-4486-AD3B-7B91BE2B7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765" y="143867"/>
            <a:ext cx="9233038" cy="465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1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طَـ</a:t>
            </a:r>
            <a:r>
              <a:rPr lang="ar-JO" sz="15000" dirty="0">
                <a:solidFill>
                  <a:schemeClr val="tx1"/>
                </a:solidFill>
              </a:rPr>
              <a:t>حـيـن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50C622-9D09-434E-9F15-73A34B5A9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541" y="143866"/>
            <a:ext cx="8855764" cy="454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6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7A10D817-1FE3-4F80-98BE-59C689D1D534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طـا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7D226B3F-E8A4-40D3-BF3E-570FFD0CDFF4}"/>
              </a:ext>
            </a:extLst>
          </p:cNvPr>
          <p:cNvSpPr/>
          <p:nvPr/>
        </p:nvSpPr>
        <p:spPr>
          <a:xfrm>
            <a:off x="3863661" y="2959993"/>
            <a:ext cx="4623515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طي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D1AB8817-8221-4721-A305-DE433B09B238}"/>
              </a:ext>
            </a:extLst>
          </p:cNvPr>
          <p:cNvSpPr/>
          <p:nvPr/>
        </p:nvSpPr>
        <p:spPr>
          <a:xfrm>
            <a:off x="369193" y="201769"/>
            <a:ext cx="4692203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طو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Star: 6 Points 8">
            <a:extLst>
              <a:ext uri="{FF2B5EF4-FFF2-40B4-BE49-F238E27FC236}">
                <a16:creationId xmlns:a16="http://schemas.microsoft.com/office/drawing/2014/main" id="{E0A29137-415D-4E47-A159-CB840D0189FE}"/>
              </a:ext>
            </a:extLst>
          </p:cNvPr>
          <p:cNvSpPr/>
          <p:nvPr/>
        </p:nvSpPr>
        <p:spPr>
          <a:xfrm>
            <a:off x="129210" y="1196007"/>
            <a:ext cx="3505201" cy="412142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JO" sz="20000" dirty="0"/>
              <a:t>طِ</a:t>
            </a:r>
            <a:endParaRPr lang="en-US" sz="20000" dirty="0"/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5BA5A75F-14BD-4D22-B096-F589645473B8}"/>
              </a:ext>
            </a:extLst>
          </p:cNvPr>
          <p:cNvSpPr/>
          <p:nvPr/>
        </p:nvSpPr>
        <p:spPr>
          <a:xfrm>
            <a:off x="4393098" y="1196006"/>
            <a:ext cx="3505201" cy="412142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JO" sz="20000" dirty="0"/>
              <a:t>طُ</a:t>
            </a:r>
            <a:endParaRPr lang="en-US" sz="20000" dirty="0"/>
          </a:p>
        </p:txBody>
      </p:sp>
      <p:sp>
        <p:nvSpPr>
          <p:cNvPr id="15" name="Star: 6 Points 14">
            <a:extLst>
              <a:ext uri="{FF2B5EF4-FFF2-40B4-BE49-F238E27FC236}">
                <a16:creationId xmlns:a16="http://schemas.microsoft.com/office/drawing/2014/main" id="{FAB60F61-54E0-4472-80A4-51AE54B5B875}"/>
              </a:ext>
            </a:extLst>
          </p:cNvPr>
          <p:cNvSpPr/>
          <p:nvPr/>
        </p:nvSpPr>
        <p:spPr>
          <a:xfrm>
            <a:off x="8292549" y="1196007"/>
            <a:ext cx="3505201" cy="4121425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JO" sz="20000" dirty="0"/>
              <a:t>طَ</a:t>
            </a:r>
            <a:endParaRPr lang="en-US" sz="20000" dirty="0"/>
          </a:p>
        </p:txBody>
      </p:sp>
    </p:spTree>
    <p:extLst>
      <p:ext uri="{BB962C8B-B14F-4D97-AF65-F5344CB8AC3E}">
        <p14:creationId xmlns:p14="http://schemas.microsoft.com/office/powerpoint/2010/main" val="4281332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الطاء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4717774"/>
            <a:ext cx="6426372" cy="199635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طَـ</a:t>
            </a:r>
            <a:r>
              <a:rPr lang="ar-JO" sz="15000" dirty="0">
                <a:solidFill>
                  <a:schemeClr val="tx1"/>
                </a:solidFill>
              </a:rPr>
              <a:t>ربـوش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BB52B3-A805-4FE2-ABAE-7479365E3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661" y="143867"/>
            <a:ext cx="5083484" cy="430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59" y="4890053"/>
            <a:ext cx="6182949" cy="167005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طَـ</a:t>
            </a:r>
            <a:r>
              <a:rPr lang="ar-JO" sz="15000" dirty="0">
                <a:solidFill>
                  <a:schemeClr val="tx1"/>
                </a:solidFill>
              </a:rPr>
              <a:t>ريق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DF2BB7-4ACA-4931-A5B7-A7825BB32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792" y="297895"/>
            <a:ext cx="8878956" cy="429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طـا</a:t>
            </a:r>
            <a:r>
              <a:rPr lang="ar-JO" sz="15000" dirty="0">
                <a:solidFill>
                  <a:schemeClr val="tx1"/>
                </a:solidFill>
              </a:rPr>
              <a:t>ووس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7AFA01-8935-4077-93D2-75FAA7E860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9" r="1046"/>
          <a:stretch/>
        </p:blipFill>
        <p:spPr>
          <a:xfrm>
            <a:off x="2034208" y="295738"/>
            <a:ext cx="8342244" cy="456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طُـ</a:t>
            </a:r>
            <a:r>
              <a:rPr lang="ar-JO" sz="15000" dirty="0">
                <a:solidFill>
                  <a:schemeClr val="tx1"/>
                </a:solidFill>
              </a:rPr>
              <a:t>يـور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088A55-0C0A-4F96-9D18-73F611AEA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060" y="143867"/>
            <a:ext cx="8720327" cy="449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8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طـا</a:t>
            </a:r>
            <a:r>
              <a:rPr lang="ar-JO" sz="15000" dirty="0">
                <a:solidFill>
                  <a:schemeClr val="tx1"/>
                </a:solidFill>
              </a:rPr>
              <a:t>ولـة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B6D840-6946-4C2C-A392-D1BF9A7A0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821" y="437193"/>
            <a:ext cx="8674358" cy="423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8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24</Words>
  <Application>Microsoft Office PowerPoint</Application>
  <PresentationFormat>Widescreen</PresentationFormat>
  <Paragraphs>21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RZ.Zabaneh</cp:lastModifiedBy>
  <cp:revision>32</cp:revision>
  <dcterms:created xsi:type="dcterms:W3CDTF">2020-07-01T19:07:01Z</dcterms:created>
  <dcterms:modified xsi:type="dcterms:W3CDTF">2023-02-26T15:03:53Z</dcterms:modified>
</cp:coreProperties>
</file>