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2030-5875-43FA-B721-6B2D67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90BBD-2A41-4E02-A2A7-18F33239B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E38A-B134-4654-A6D3-FBC4A60A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A806-47D9-463C-A65E-E7634BFD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57D41-A8D7-49CA-866E-5E6C0A6F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4D78-C1CA-4D95-BA51-847F73C8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3AABD-83E2-4E9D-8A46-945A1E7DD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8752-3F3B-4126-84E5-0EC9D33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7674-C582-4962-A311-64E84828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CD3CD-1ECB-45B2-8FEF-A848131F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8C081-897F-40BB-BCB3-534427436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9510-57FD-4D16-91B9-47211F67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48F2-45CF-46B4-8463-6ABAB100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A5DD-079C-4577-9DE8-D58F0DF3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5C88-7857-4184-A409-2DF73ED2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313E-0CCC-4AD7-B1B4-EA9C2ECB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3C51-8482-4F9C-91D5-DED6CE1A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8C38-BFBD-4E9C-B26E-48316555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29B8-2FFE-4A12-9A84-E57ED529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B507-6605-45FC-B50D-887B52B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D8E3-624B-46B0-9F06-2CAF2C6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3193-3054-4795-9DBE-40F41831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89D6-E826-478D-9F96-4D3C2532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CEE9-7A68-4351-8C03-B8D008BA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1482-231E-4133-8D4E-B9C8224F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9C17-1750-4856-A90D-3533CAF7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74C1-3650-4475-ADF8-B9E61A99A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61E6E-71EB-44F2-BACF-A4D922B8C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F8482-A5EB-4DB5-BCD9-BBA6D313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463C9-6C6A-49F3-907B-60D3DE16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3505-8BDF-4996-BF05-521D5644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C247-66A8-44C8-8873-375F6977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5F79D-96E9-42D0-8398-2DA3B75F0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5F626-B112-4EEA-AB6A-30AFB681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055F9-353F-4303-9037-089240980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513CC-9B41-4306-849A-87CFB77E0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AFC1F-E9BE-4D60-9129-A335CD1B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E9516-7CCA-4DBD-8E42-DDD627BC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04B74-50AC-46F1-B940-DD5002C6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76C1-CEFB-4854-B1B9-2A6E1B08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2A5C9-50BD-4A33-95E1-7E68A551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0924F-C0E2-4676-A590-FB061E94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E11F-9799-4927-8288-B651D452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F3434-F2D8-41C5-B8D1-B520CBB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485B-9E8B-43B7-A209-70CCF95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F819-776F-4DC9-ADE6-C5B04731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3A9B-FA93-4861-9E2E-474F8F6F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9E20-6D5B-430C-858F-4BB6A6B6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48997-A604-4F10-A4FC-3D0667A5B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7C08-9E99-45E6-9E16-C418E335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2730B-8328-4F6C-A09A-0F1FAFE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8185D-8714-4429-81D6-3C95A1A0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0F8F-B061-4B3B-BC52-C0CF3ABA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ECFB3-8C0D-44B5-B61B-9058CF143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4BC1D-BE10-4D87-AAB8-DBC65902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3A02A-98C0-483B-B7D3-0026E0F1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F8632-B407-4A93-B789-3A935E05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CAD9-83AA-48C2-9752-706119F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77950-29F5-4A57-AED8-6DA256D2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2308-2A11-4996-AE40-227CC0FF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C1C7-20B0-4FC8-B0F8-ACD1848BB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F96C-DC62-40F8-BD08-1BB019278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5BB29-5596-410C-937C-5314A9E4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0E8-8875-45DD-9008-8AA77A7F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173"/>
            <a:ext cx="10515600" cy="3592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Full and empty</a:t>
            </a:r>
          </a:p>
        </p:txBody>
      </p:sp>
    </p:spTree>
    <p:extLst>
      <p:ext uri="{BB962C8B-B14F-4D97-AF65-F5344CB8AC3E}">
        <p14:creationId xmlns:p14="http://schemas.microsoft.com/office/powerpoint/2010/main" val="66065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D54BE7-8394-45A9-BD94-E8B6121C3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0" y="940904"/>
            <a:ext cx="8176590" cy="4253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773C4-ABDA-469D-B8E9-A1A782B10C91}"/>
              </a:ext>
            </a:extLst>
          </p:cNvPr>
          <p:cNvSpPr txBox="1"/>
          <p:nvPr/>
        </p:nvSpPr>
        <p:spPr>
          <a:xfrm flipH="1">
            <a:off x="3220277" y="5194852"/>
            <a:ext cx="5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3635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0766F2-086E-44FC-AFB6-3DC37B1C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897"/>
          <a:stretch/>
        </p:blipFill>
        <p:spPr>
          <a:xfrm>
            <a:off x="198783" y="-161415"/>
            <a:ext cx="11993217" cy="5817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B97B6-B165-4442-ACE7-2945CB24D3A5}"/>
              </a:ext>
            </a:extLst>
          </p:cNvPr>
          <p:cNvSpPr txBox="1"/>
          <p:nvPr/>
        </p:nvSpPr>
        <p:spPr>
          <a:xfrm>
            <a:off x="2902225" y="4876800"/>
            <a:ext cx="8613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4CB47-5BEF-463F-8B6C-8BEBF51D6675}"/>
              </a:ext>
            </a:extLst>
          </p:cNvPr>
          <p:cNvSpPr/>
          <p:nvPr/>
        </p:nvSpPr>
        <p:spPr>
          <a:xfrm>
            <a:off x="8302595" y="5141397"/>
            <a:ext cx="9871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027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99559-F64B-4CE6-BA67-7FF57338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01"/>
          <a:stretch/>
        </p:blipFill>
        <p:spPr>
          <a:xfrm>
            <a:off x="815009" y="-371062"/>
            <a:ext cx="9621078" cy="5923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608B1-93F1-4D48-B6CA-456CE1347247}"/>
              </a:ext>
            </a:extLst>
          </p:cNvPr>
          <p:cNvSpPr txBox="1"/>
          <p:nvPr/>
        </p:nvSpPr>
        <p:spPr>
          <a:xfrm flipH="1">
            <a:off x="2749162" y="5817704"/>
            <a:ext cx="593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 </a:t>
            </a:r>
            <a:r>
              <a:rPr lang="en-US" b="1" dirty="0"/>
              <a:t>                                                                                              </a:t>
            </a:r>
            <a:r>
              <a:rPr lang="en-US" sz="48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04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F4D8D3-BEF5-4A53-B38C-E110042C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470"/>
          <a:stretch/>
        </p:blipFill>
        <p:spPr>
          <a:xfrm>
            <a:off x="1219200" y="-278295"/>
            <a:ext cx="8786192" cy="5208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DE0FE-E661-4F7B-B2B1-223E8FD04BF5}"/>
              </a:ext>
            </a:extLst>
          </p:cNvPr>
          <p:cNvSpPr txBox="1"/>
          <p:nvPr/>
        </p:nvSpPr>
        <p:spPr>
          <a:xfrm flipH="1">
            <a:off x="2417858" y="4810539"/>
            <a:ext cx="650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</a:t>
            </a:r>
            <a:r>
              <a:rPr lang="en-US" sz="7200" dirty="0"/>
              <a:t> </a:t>
            </a:r>
            <a:r>
              <a:rPr lang="en-US" sz="2400" dirty="0"/>
              <a:t>                                                                      </a:t>
            </a:r>
            <a:r>
              <a:rPr lang="en-US" sz="8000" b="1" dirty="0"/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26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86C8C8-875E-4BFC-8B6B-1C65A85AE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354634"/>
            <a:ext cx="879944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A4127-42D1-4C1F-AAD8-36A5D4746F4C}"/>
              </a:ext>
            </a:extLst>
          </p:cNvPr>
          <p:cNvSpPr txBox="1"/>
          <p:nvPr/>
        </p:nvSpPr>
        <p:spPr>
          <a:xfrm flipH="1">
            <a:off x="2478155" y="4558748"/>
            <a:ext cx="581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1                   2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16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DE343-5993-4DEF-8376-EA255736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172"/>
          <a:stretch/>
        </p:blipFill>
        <p:spPr>
          <a:xfrm>
            <a:off x="1989427" y="119270"/>
            <a:ext cx="7459374" cy="4346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236A3-6B6F-4D15-8973-83C166FF8310}"/>
              </a:ext>
            </a:extLst>
          </p:cNvPr>
          <p:cNvSpPr txBox="1"/>
          <p:nvPr/>
        </p:nvSpPr>
        <p:spPr>
          <a:xfrm>
            <a:off x="3165668" y="4465984"/>
            <a:ext cx="763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1             2</a:t>
            </a:r>
          </a:p>
        </p:txBody>
      </p:sp>
    </p:spTree>
    <p:extLst>
      <p:ext uri="{BB962C8B-B14F-4D97-AF65-F5344CB8AC3E}">
        <p14:creationId xmlns:p14="http://schemas.microsoft.com/office/powerpoint/2010/main" val="32384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A5B33-0F13-4051-851F-DF8BC18A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30" t="34792" b="7647"/>
          <a:stretch/>
        </p:blipFill>
        <p:spPr>
          <a:xfrm>
            <a:off x="1789042" y="768626"/>
            <a:ext cx="3227863" cy="381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F3706-6E09-4A22-8DC5-540363B1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29" r="66297" b="8168"/>
          <a:stretch/>
        </p:blipFill>
        <p:spPr>
          <a:xfrm>
            <a:off x="6705600" y="887897"/>
            <a:ext cx="3458817" cy="381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ABB3D-C31E-4CF8-871C-EDAF8C0A013F}"/>
              </a:ext>
            </a:extLst>
          </p:cNvPr>
          <p:cNvSpPr txBox="1"/>
          <p:nvPr/>
        </p:nvSpPr>
        <p:spPr>
          <a:xfrm flipH="1">
            <a:off x="2637182" y="4704523"/>
            <a:ext cx="78850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22202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39E15-003C-4935-8FB2-491C1A87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5" y="331304"/>
            <a:ext cx="4784035" cy="3751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39991-5E87-4AAB-AC01-86CF2F29A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033" t="17073" r="15772" b="19291"/>
          <a:stretch/>
        </p:blipFill>
        <p:spPr>
          <a:xfrm>
            <a:off x="6944139" y="182356"/>
            <a:ext cx="4916557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21901-77C1-4269-B8A3-0BE14A276044}"/>
              </a:ext>
            </a:extLst>
          </p:cNvPr>
          <p:cNvSpPr txBox="1"/>
          <p:nvPr/>
        </p:nvSpPr>
        <p:spPr>
          <a:xfrm rot="10800000" flipH="1" flipV="1">
            <a:off x="2557671" y="4487531"/>
            <a:ext cx="72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25888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71BDF9-3B7C-493A-A7C1-F2FF36E92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678" y="331305"/>
            <a:ext cx="7156174" cy="500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A94B1-F2B0-49FC-8E9B-839350873C9B}"/>
              </a:ext>
            </a:extLst>
          </p:cNvPr>
          <p:cNvSpPr txBox="1"/>
          <p:nvPr/>
        </p:nvSpPr>
        <p:spPr>
          <a:xfrm>
            <a:off x="3498574" y="5658678"/>
            <a:ext cx="5658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841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6</cp:revision>
  <dcterms:created xsi:type="dcterms:W3CDTF">2020-10-02T09:28:47Z</dcterms:created>
  <dcterms:modified xsi:type="dcterms:W3CDTF">2023-03-06T11:09:52Z</dcterms:modified>
</cp:coreProperties>
</file>