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13/08/1444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794" y="426721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مقاومة المشركين للإسلام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أولاً:</a:t>
            </a:r>
            <a:r>
              <a:rPr lang="ar-JO" dirty="0"/>
              <a:t> الإذن بقتال </a:t>
            </a:r>
            <a:r>
              <a:rPr lang="ar-JO" dirty="0" smtClean="0"/>
              <a:t>المشركين</a:t>
            </a:r>
          </a:p>
          <a:p>
            <a:pPr rtl="1"/>
            <a:endParaRPr lang="en-US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ثانياً:</a:t>
            </a:r>
            <a:r>
              <a:rPr lang="ar-JO" dirty="0"/>
              <a:t> يوم بدر ( 2 هـ/ 623 م</a:t>
            </a:r>
            <a:r>
              <a:rPr lang="ar-JO" dirty="0" smtClean="0"/>
              <a:t>)</a:t>
            </a:r>
          </a:p>
          <a:p>
            <a:pPr rtl="1"/>
            <a:endParaRPr lang="en-US" dirty="0"/>
          </a:p>
          <a:p>
            <a:pPr rtl="1"/>
            <a:r>
              <a:rPr lang="ar-JO" dirty="0">
                <a:solidFill>
                  <a:srgbClr val="FF0000"/>
                </a:solidFill>
              </a:rPr>
              <a:t>ثالثاً:</a:t>
            </a:r>
            <a:r>
              <a:rPr lang="ar-JO" dirty="0"/>
              <a:t> يوم أحد ( 3 هـ/ 624 م)</a:t>
            </a:r>
            <a:endParaRPr lang="en-US" dirty="0"/>
          </a:p>
          <a:p>
            <a:endParaRPr lang="ar-JO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5212" y="426722"/>
            <a:ext cx="2943498" cy="114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/>
              <a:t>الإذن بقتال </a:t>
            </a:r>
            <a:r>
              <a:rPr lang="ar-JO" dirty="0" smtClean="0"/>
              <a:t>المشركين ومعركة بدر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17360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أذن الله تعالى للمسلمين بالقتال للأسباب الآتية:</a:t>
            </a:r>
          </a:p>
          <a:p>
            <a:pPr marL="0" indent="0" algn="r" rtl="1">
              <a:buNone/>
            </a:pPr>
            <a:r>
              <a:rPr lang="ar-JO" dirty="0" smtClean="0"/>
              <a:t>1- نشر الإسلام</a:t>
            </a:r>
          </a:p>
          <a:p>
            <a:pPr marL="0" indent="0" algn="r" rtl="1">
              <a:buNone/>
            </a:pPr>
            <a:r>
              <a:rPr lang="ar-JO" dirty="0" smtClean="0"/>
              <a:t>2- رد أذى المشركين</a:t>
            </a:r>
          </a:p>
          <a:p>
            <a:pPr marL="0" indent="0" algn="r" rtl="1">
              <a:buNone/>
            </a:pPr>
            <a:r>
              <a:rPr lang="ar-JO" dirty="0" smtClean="0"/>
              <a:t>3- الدفاع عن النفس. 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833257" y="2322183"/>
            <a:ext cx="2438400" cy="94923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معركة بدرفي عام 2 هـ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6165669" y="3771424"/>
            <a:ext cx="2264229" cy="47026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3949337" y="3749040"/>
            <a:ext cx="2225040" cy="57912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6165669" y="3271417"/>
            <a:ext cx="8708" cy="158796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Cloud 16"/>
          <p:cNvSpPr/>
          <p:nvPr/>
        </p:nvSpPr>
        <p:spPr>
          <a:xfrm>
            <a:off x="7855132" y="3936274"/>
            <a:ext cx="3370218" cy="2168435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sz="2400" dirty="0" smtClean="0">
                <a:solidFill>
                  <a:schemeClr val="tx1"/>
                </a:solidFill>
              </a:rPr>
              <a:t>سبب حدوثها: </a:t>
            </a:r>
            <a:r>
              <a:rPr lang="ar-JO" sz="2400" smtClean="0">
                <a:solidFill>
                  <a:schemeClr val="tx1"/>
                </a:solidFill>
              </a:rPr>
              <a:t>لاسترداد المسلمين </a:t>
            </a:r>
            <a:r>
              <a:rPr lang="ar-JO" sz="2400" dirty="0">
                <a:solidFill>
                  <a:schemeClr val="tx1"/>
                </a:solidFill>
              </a:rPr>
              <a:t>شيئاً مما استولى عليه كفّار قريش من أموال المسلمين.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8" name="Cloud 17"/>
          <p:cNvSpPr/>
          <p:nvPr/>
        </p:nvSpPr>
        <p:spPr>
          <a:xfrm>
            <a:off x="4724401" y="4307613"/>
            <a:ext cx="2882536" cy="2004627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الأطراف المتحاربة: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المسلمين</a:t>
            </a:r>
          </a:p>
          <a:p>
            <a:pPr algn="ctr"/>
            <a:r>
              <a:rPr lang="ar-JO" sz="2000" dirty="0" smtClean="0">
                <a:solidFill>
                  <a:schemeClr val="tx1"/>
                </a:solidFill>
              </a:rPr>
              <a:t>قريش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Cloud 18"/>
          <p:cNvSpPr/>
          <p:nvPr/>
        </p:nvSpPr>
        <p:spPr>
          <a:xfrm>
            <a:off x="838200" y="2455817"/>
            <a:ext cx="3757749" cy="3856423"/>
          </a:xfrm>
          <a:prstGeom prst="cloud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r" rtl="1"/>
            <a:r>
              <a:rPr lang="ar-JO" dirty="0">
                <a:solidFill>
                  <a:schemeClr val="tx1"/>
                </a:solidFill>
              </a:rPr>
              <a:t>نتائج يوم بدر: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1-انتصار </a:t>
            </a:r>
            <a:r>
              <a:rPr lang="ar-JO" dirty="0">
                <a:solidFill>
                  <a:schemeClr val="tx1"/>
                </a:solidFill>
              </a:rPr>
              <a:t>المسلمين.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2- تعزيز </a:t>
            </a:r>
            <a:r>
              <a:rPr lang="ar-JO" dirty="0">
                <a:solidFill>
                  <a:schemeClr val="tx1"/>
                </a:solidFill>
              </a:rPr>
              <a:t>مكانة الرسول صلى الله عليه وسلم بين القبائل.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3- دخول </a:t>
            </a:r>
            <a:r>
              <a:rPr lang="ar-JO" dirty="0">
                <a:solidFill>
                  <a:schemeClr val="tx1"/>
                </a:solidFill>
              </a:rPr>
              <a:t>عدد من المشركين في الإسلام.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4- اكتساب </a:t>
            </a:r>
            <a:r>
              <a:rPr lang="ar-JO" dirty="0">
                <a:solidFill>
                  <a:schemeClr val="tx1"/>
                </a:solidFill>
              </a:rPr>
              <a:t>المسلمين قوة في القتال.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5- زادت </a:t>
            </a:r>
            <a:r>
              <a:rPr lang="ar-JO" dirty="0">
                <a:solidFill>
                  <a:schemeClr val="tx1"/>
                </a:solidFill>
              </a:rPr>
              <a:t>هيبة المسلمين.</a:t>
            </a:r>
            <a:endParaRPr lang="en-US" dirty="0">
              <a:solidFill>
                <a:schemeClr val="tx1"/>
              </a:solidFill>
            </a:endParaRPr>
          </a:p>
          <a:p>
            <a:pPr lvl="0" algn="r" rtl="1"/>
            <a:r>
              <a:rPr lang="ar-JO" dirty="0" smtClean="0">
                <a:solidFill>
                  <a:schemeClr val="tx1"/>
                </a:solidFill>
              </a:rPr>
              <a:t>6- اسر </a:t>
            </a:r>
            <a:r>
              <a:rPr lang="ar-JO" dirty="0">
                <a:solidFill>
                  <a:schemeClr val="tx1"/>
                </a:solidFill>
              </a:rPr>
              <a:t>عددٍ من المشركين.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482" y="473551"/>
            <a:ext cx="218177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207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solidFill>
                  <a:schemeClr val="tx1"/>
                </a:solidFill>
              </a:rPr>
              <a:t>معركة بدر </a:t>
            </a:r>
            <a:endParaRPr lang="ar-JO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/>
              <a:t>كان الرسول صلى الله عليه </a:t>
            </a:r>
            <a:r>
              <a:rPr lang="ar-JO" dirty="0" smtClean="0"/>
              <a:t>وسلم </a:t>
            </a:r>
            <a:r>
              <a:rPr lang="ar-JO" dirty="0"/>
              <a:t>يأخذ برأي </a:t>
            </a:r>
            <a:r>
              <a:rPr lang="ar-JO" dirty="0" smtClean="0"/>
              <a:t>أصحابه، وفي يوم بدر</a:t>
            </a:r>
            <a:r>
              <a:rPr lang="ar-SA" dirty="0" smtClean="0"/>
              <a:t>أخذ </a:t>
            </a:r>
            <a:r>
              <a:rPr lang="ar-SA" dirty="0"/>
              <a:t>بمشورة الحباب بن منذر والنزول عند بئر </a:t>
            </a:r>
            <a:r>
              <a:rPr lang="ar-SA" dirty="0" smtClean="0"/>
              <a:t>بدر</a:t>
            </a:r>
            <a:r>
              <a:rPr lang="ar-JO" dirty="0" smtClean="0"/>
              <a:t> والسيطرة على مياهها وحرمان مقاتلين قريش من الوصول إليها.</a:t>
            </a:r>
          </a:p>
          <a:p>
            <a:pPr marL="0" indent="0" algn="r" rtl="1">
              <a:buNone/>
            </a:pPr>
            <a:endParaRPr lang="ar-JO" dirty="0"/>
          </a:p>
          <a:p>
            <a:pPr marL="0" lvl="0" indent="0" algn="r" rtl="1">
              <a:buNone/>
            </a:pPr>
            <a:r>
              <a:rPr lang="ar-JO" dirty="0" smtClean="0"/>
              <a:t>        </a:t>
            </a:r>
          </a:p>
          <a:p>
            <a:pPr marL="0" lv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</a:t>
            </a:r>
          </a:p>
          <a:p>
            <a:pPr marL="0" lv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كيف تعامل الرسول الكريم مع الأسرى يوم بدر؟       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/>
              <a:t>1- فداء </a:t>
            </a:r>
            <a:r>
              <a:rPr lang="ar-JO" dirty="0"/>
              <a:t>الأسرى للمقتدر بدفع </a:t>
            </a:r>
            <a:r>
              <a:rPr lang="ar-JO" dirty="0" smtClean="0"/>
              <a:t>المال</a:t>
            </a:r>
          </a:p>
          <a:p>
            <a:pPr marL="0" indent="0" algn="r" rtl="1">
              <a:buNone/>
            </a:pPr>
            <a:r>
              <a:rPr lang="ar-JO" dirty="0" smtClean="0"/>
              <a:t>2- من </a:t>
            </a:r>
            <a:r>
              <a:rPr lang="ar-JO" dirty="0"/>
              <a:t>يستطيع القراءة والكتابة فيفتدي نفسه بتعليم عشرة من أبناء المسلمين القراءة والكتابة. </a:t>
            </a:r>
            <a:r>
              <a:rPr lang="ar-JO" dirty="0" smtClean="0"/>
              <a:t>3- نهى</a:t>
            </a:r>
            <a:r>
              <a:rPr lang="ar-JO" dirty="0"/>
              <a:t> </a:t>
            </a:r>
            <a:r>
              <a:rPr lang="ar-SA" dirty="0"/>
              <a:t>الرسول صلى الله عليه وسلم عن التمثيل بالأسرى أو تعذيبهم</a:t>
            </a:r>
            <a:r>
              <a:rPr lang="ar-SA" dirty="0" smtClean="0"/>
              <a:t> .</a:t>
            </a:r>
            <a:endParaRPr lang="ar-JO" dirty="0" smtClean="0"/>
          </a:p>
          <a:p>
            <a:pPr marL="0" indent="0" algn="r" rtl="1">
              <a:buNone/>
            </a:pPr>
            <a:endParaRPr lang="en-US" dirty="0"/>
          </a:p>
          <a:p>
            <a:pPr marL="0" indent="0" algn="l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3095" y="4229179"/>
            <a:ext cx="657747" cy="502761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6659880" y="2489184"/>
            <a:ext cx="4693920" cy="1976845"/>
          </a:xfrm>
          <a:prstGeom prst="irregularSeal1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400" dirty="0">
                <a:solidFill>
                  <a:schemeClr val="tx1"/>
                </a:solidFill>
              </a:rPr>
              <a:t>الشورى: هي طلب الرأي من أهل الحكمة والخبرة</a:t>
            </a:r>
            <a:r>
              <a:rPr lang="ar-SA" sz="2400" dirty="0">
                <a:solidFill>
                  <a:schemeClr val="tx1"/>
                </a:solidFill>
              </a:rPr>
              <a:t>.</a:t>
            </a:r>
            <a:endParaRPr lang="ar-JO" sz="24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586445" y="2821576"/>
            <a:ext cx="3091543" cy="2299063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JO" sz="2400" b="1" dirty="0">
                <a:solidFill>
                  <a:schemeClr val="tx1"/>
                </a:solidFill>
              </a:rPr>
              <a:t>الأسرى</a:t>
            </a:r>
            <a:r>
              <a:rPr lang="en-US" sz="2400" b="1" dirty="0">
                <a:solidFill>
                  <a:schemeClr val="tx1"/>
                </a:solidFill>
              </a:rPr>
              <a:t>:</a:t>
            </a:r>
            <a:r>
              <a:rPr lang="ar-JO" sz="2400" dirty="0">
                <a:solidFill>
                  <a:schemeClr val="tx1"/>
                </a:solidFill>
              </a:rPr>
              <a:t> هم المقاتلين الذين وقعوا في قبضة الخصم أثناء الحرب.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950" y="410504"/>
            <a:ext cx="2181770" cy="1108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2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2523</TotalTime>
  <Words>197</Words>
  <Application>Microsoft Office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مقاومة المشركين للإسلام</vt:lpstr>
      <vt:lpstr>الإذن بقتال المشركين ومعركة بدر</vt:lpstr>
      <vt:lpstr>معركة بدر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138</cp:revision>
  <dcterms:created xsi:type="dcterms:W3CDTF">2020-07-18T18:58:59Z</dcterms:created>
  <dcterms:modified xsi:type="dcterms:W3CDTF">2023-03-05T06:36:22Z</dcterms:modified>
</cp:coreProperties>
</file>