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72" r:id="rId3"/>
    <p:sldId id="271" r:id="rId4"/>
    <p:sldId id="273" r:id="rId5"/>
    <p:sldId id="274" r:id="rId6"/>
    <p:sldId id="260" r:id="rId7"/>
    <p:sldId id="261" r:id="rId8"/>
    <p:sldId id="262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92CC75-2244-4A1E-BCB8-22279D60119A}" type="doc">
      <dgm:prSet loTypeId="urn:microsoft.com/office/officeart/2005/8/layout/hierarchy2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pPr rtl="1"/>
          <a:endParaRPr lang="ar-JO"/>
        </a:p>
      </dgm:t>
    </dgm:pt>
    <dgm:pt modelId="{DA0F4D25-5A2D-4F83-A71E-CF5729D6F4B8}">
      <dgm:prSet phldrT="[Text]" custT="1"/>
      <dgm:spPr>
        <a:ln>
          <a:solidFill>
            <a:schemeClr val="bg2">
              <a:lumMod val="10000"/>
            </a:schemeClr>
          </a:solidFill>
        </a:ln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اهم مراكز القوافل التجارية 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079DA4B8-24BE-455A-9B45-E67729ABE95C}" type="parTrans" cxnId="{22260659-FBD2-4273-8855-08CE7C962859}">
      <dgm:prSet/>
      <dgm:spPr/>
      <dgm:t>
        <a:bodyPr/>
        <a:lstStyle/>
        <a:p>
          <a:pPr rtl="1"/>
          <a:endParaRPr lang="ar-JO"/>
        </a:p>
      </dgm:t>
    </dgm:pt>
    <dgm:pt modelId="{14FE8E2F-23F8-49F1-BD81-3539B0DEBA75}" type="sibTrans" cxnId="{22260659-FBD2-4273-8855-08CE7C962859}">
      <dgm:prSet/>
      <dgm:spPr/>
      <dgm:t>
        <a:bodyPr/>
        <a:lstStyle/>
        <a:p>
          <a:pPr rtl="1"/>
          <a:endParaRPr lang="ar-JO"/>
        </a:p>
      </dgm:t>
    </dgm:pt>
    <dgm:pt modelId="{A2453EB4-1C48-414B-932E-56469CC849C4}">
      <dgm:prSet phldrT="[Text]" custT="1"/>
      <dgm:spPr>
        <a:ln>
          <a:solidFill>
            <a:schemeClr val="bg2">
              <a:lumMod val="10000"/>
            </a:schemeClr>
          </a:solidFill>
        </a:ln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pPr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بغداد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7CE65BAA-3C4D-400C-8A12-28D552D2D37A}" type="parTrans" cxnId="{0E1A28D1-E362-4BAE-B160-FB393A828909}">
      <dgm:prSet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pPr rtl="1"/>
          <a:endParaRPr lang="ar-JO"/>
        </a:p>
      </dgm:t>
    </dgm:pt>
    <dgm:pt modelId="{6C8C5B87-4C3F-4057-B7D4-7E84AFEAAEC8}" type="sibTrans" cxnId="{0E1A28D1-E362-4BAE-B160-FB393A828909}">
      <dgm:prSet/>
      <dgm:spPr/>
      <dgm:t>
        <a:bodyPr/>
        <a:lstStyle/>
        <a:p>
          <a:pPr rtl="1"/>
          <a:endParaRPr lang="ar-JO"/>
        </a:p>
      </dgm:t>
    </dgm:pt>
    <dgm:pt modelId="{B8F41A65-36E7-466D-8E26-02B0B44779FC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10000"/>
            </a:schemeClr>
          </a:solidFill>
        </a:ln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دمشق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A3090A00-DF58-439E-B8A9-FD88A1C329EE}" type="parTrans" cxnId="{49FC1E7D-8962-416A-A113-BB2CF1E63EA5}">
      <dgm:prSet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pPr rtl="1"/>
          <a:endParaRPr lang="ar-JO"/>
        </a:p>
      </dgm:t>
    </dgm:pt>
    <dgm:pt modelId="{BE175A0E-FAC4-4883-BA25-424B39ADE09B}" type="sibTrans" cxnId="{49FC1E7D-8962-416A-A113-BB2CF1E63EA5}">
      <dgm:prSet/>
      <dgm:spPr/>
      <dgm:t>
        <a:bodyPr/>
        <a:lstStyle/>
        <a:p>
          <a:pPr rtl="1"/>
          <a:endParaRPr lang="ar-JO"/>
        </a:p>
      </dgm:t>
    </dgm:pt>
    <dgm:pt modelId="{4AA74C60-55E6-484D-B318-E0BDBC5BFBA5}">
      <dgm:prSet phldrT="[Text]" custT="1"/>
      <dgm:spPr>
        <a:ln>
          <a:solidFill>
            <a:schemeClr val="bg2">
              <a:lumMod val="10000"/>
            </a:schemeClr>
          </a:solidFill>
        </a:ln>
        <a:effectLst>
          <a:glow rad="228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اهم المراكز التجارية التي تحط بها القوافل التجارية القادمة من :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28DB939B-B57A-46AB-903B-BB03EECF4FD3}" type="parTrans" cxnId="{73BF2B09-DBB5-4767-BC8E-ED9356942671}">
      <dgm:prSet/>
      <dgm:spPr>
        <a:effectLst>
          <a:glow rad="228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pPr rtl="1"/>
          <a:endParaRPr lang="ar-JO"/>
        </a:p>
      </dgm:t>
    </dgm:pt>
    <dgm:pt modelId="{5D5DA553-354B-4000-AA81-9E89F52EC3B5}" type="sibTrans" cxnId="{73BF2B09-DBB5-4767-BC8E-ED9356942671}">
      <dgm:prSet/>
      <dgm:spPr/>
      <dgm:t>
        <a:bodyPr/>
        <a:lstStyle/>
        <a:p>
          <a:pPr rtl="1"/>
          <a:endParaRPr lang="ar-JO"/>
        </a:p>
      </dgm:t>
    </dgm:pt>
    <dgm:pt modelId="{02A4C446-129C-472F-8E96-1E956CC9B88A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10000"/>
            </a:schemeClr>
          </a:solidFill>
        </a:ln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حلب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7298114A-C425-4164-96E3-C3875FB61BDD}" type="parTrans" cxnId="{2A94F561-052C-4C83-98D9-8DB6047160DB}">
      <dgm:prSet/>
      <dgm:spPr/>
      <dgm:t>
        <a:bodyPr/>
        <a:lstStyle/>
        <a:p>
          <a:pPr rtl="1"/>
          <a:endParaRPr lang="ar-JO"/>
        </a:p>
      </dgm:t>
    </dgm:pt>
    <dgm:pt modelId="{F679D8A4-F8A6-402E-864E-93698F45701A}" type="sibTrans" cxnId="{2A94F561-052C-4C83-98D9-8DB6047160DB}">
      <dgm:prSet/>
      <dgm:spPr/>
      <dgm:t>
        <a:bodyPr/>
        <a:lstStyle/>
        <a:p>
          <a:pPr rtl="1"/>
          <a:endParaRPr lang="ar-JO"/>
        </a:p>
      </dgm:t>
    </dgm:pt>
    <dgm:pt modelId="{44DF8CDC-BF77-47FF-81FE-FB93B86FBF5F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10000"/>
            </a:schemeClr>
          </a:solidFill>
        </a:ln>
        <a:effectLst>
          <a:glow rad="228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pPr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البصرة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399C0783-C4F1-436D-8D2E-F5B546779A3A}" type="parTrans" cxnId="{6D3C67FB-C822-4F19-B947-2F502122C50F}">
      <dgm:prSet/>
      <dgm:spPr/>
      <dgm:t>
        <a:bodyPr/>
        <a:lstStyle/>
        <a:p>
          <a:pPr rtl="1"/>
          <a:endParaRPr lang="ar-JO"/>
        </a:p>
      </dgm:t>
    </dgm:pt>
    <dgm:pt modelId="{CBA72DE3-356C-4014-99FE-4DA6415BCBE1}" type="sibTrans" cxnId="{6D3C67FB-C822-4F19-B947-2F502122C50F}">
      <dgm:prSet/>
      <dgm:spPr/>
      <dgm:t>
        <a:bodyPr/>
        <a:lstStyle/>
        <a:p>
          <a:pPr rtl="1"/>
          <a:endParaRPr lang="ar-JO"/>
        </a:p>
      </dgm:t>
    </dgm:pt>
    <dgm:pt modelId="{2028352C-103F-4610-80B0-C2CD49039A7F}" type="pres">
      <dgm:prSet presAssocID="{8292CC75-2244-4A1E-BCB8-22279D60119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JO"/>
        </a:p>
      </dgm:t>
    </dgm:pt>
    <dgm:pt modelId="{7280D030-CDF3-4EF4-AA71-AFB14CBD6AE5}" type="pres">
      <dgm:prSet presAssocID="{DA0F4D25-5A2D-4F83-A71E-CF5729D6F4B8}" presName="root1" presStyleCnt="0"/>
      <dgm:spPr/>
    </dgm:pt>
    <dgm:pt modelId="{E15146A2-11AF-471E-9F51-5757E4E32A2A}" type="pres">
      <dgm:prSet presAssocID="{DA0F4D25-5A2D-4F83-A71E-CF5729D6F4B8}" presName="LevelOneTextNode" presStyleLbl="node0" presStyleIdx="0" presStyleCnt="3" custLinFactNeighborX="-32" custLinFactNeighborY="79581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58B5AB24-298C-423C-BE14-35761F4D7365}" type="pres">
      <dgm:prSet presAssocID="{DA0F4D25-5A2D-4F83-A71E-CF5729D6F4B8}" presName="level2hierChild" presStyleCnt="0"/>
      <dgm:spPr/>
    </dgm:pt>
    <dgm:pt modelId="{C18241CE-4645-4A2E-9236-AFB86EF31F86}" type="pres">
      <dgm:prSet presAssocID="{7CE65BAA-3C4D-400C-8A12-28D552D2D37A}" presName="conn2-1" presStyleLbl="parChTrans1D2" presStyleIdx="0" presStyleCnt="2"/>
      <dgm:spPr/>
      <dgm:t>
        <a:bodyPr/>
        <a:lstStyle/>
        <a:p>
          <a:pPr rtl="1"/>
          <a:endParaRPr lang="ar-JO"/>
        </a:p>
      </dgm:t>
    </dgm:pt>
    <dgm:pt modelId="{F1E1CDA1-BA42-4423-8C93-AB8785B3EAD6}" type="pres">
      <dgm:prSet presAssocID="{7CE65BAA-3C4D-400C-8A12-28D552D2D37A}" presName="connTx" presStyleLbl="parChTrans1D2" presStyleIdx="0" presStyleCnt="2"/>
      <dgm:spPr/>
      <dgm:t>
        <a:bodyPr/>
        <a:lstStyle/>
        <a:p>
          <a:pPr rtl="1"/>
          <a:endParaRPr lang="ar-JO"/>
        </a:p>
      </dgm:t>
    </dgm:pt>
    <dgm:pt modelId="{D3122C22-05AF-4C50-B79F-4E9F7CA9EB03}" type="pres">
      <dgm:prSet presAssocID="{A2453EB4-1C48-414B-932E-56469CC849C4}" presName="root2" presStyleCnt="0"/>
      <dgm:spPr/>
    </dgm:pt>
    <dgm:pt modelId="{9CA6C16E-0E3E-4C68-A465-BC35FE1BE4B6}" type="pres">
      <dgm:prSet presAssocID="{A2453EB4-1C48-414B-932E-56469CC849C4}" presName="LevelTwoTextNode" presStyleLbl="node2" presStyleIdx="0" presStyleCnt="2" custLinFactNeighborX="0" custLinFactNeighborY="-54042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1A25D70D-3479-493D-98F7-A6E81905A4D4}" type="pres">
      <dgm:prSet presAssocID="{A2453EB4-1C48-414B-932E-56469CC849C4}" presName="level3hierChild" presStyleCnt="0"/>
      <dgm:spPr/>
    </dgm:pt>
    <dgm:pt modelId="{4D4007B4-7679-4702-A413-D5F1A4737B76}" type="pres">
      <dgm:prSet presAssocID="{A3090A00-DF58-439E-B8A9-FD88A1C329EE}" presName="conn2-1" presStyleLbl="parChTrans1D2" presStyleIdx="1" presStyleCnt="2"/>
      <dgm:spPr/>
      <dgm:t>
        <a:bodyPr/>
        <a:lstStyle/>
        <a:p>
          <a:pPr rtl="1"/>
          <a:endParaRPr lang="ar-JO"/>
        </a:p>
      </dgm:t>
    </dgm:pt>
    <dgm:pt modelId="{70D0315C-18AD-456E-AC58-31C9B03662BD}" type="pres">
      <dgm:prSet presAssocID="{A3090A00-DF58-439E-B8A9-FD88A1C329EE}" presName="connTx" presStyleLbl="parChTrans1D2" presStyleIdx="1" presStyleCnt="2"/>
      <dgm:spPr/>
      <dgm:t>
        <a:bodyPr/>
        <a:lstStyle/>
        <a:p>
          <a:pPr rtl="1"/>
          <a:endParaRPr lang="ar-JO"/>
        </a:p>
      </dgm:t>
    </dgm:pt>
    <dgm:pt modelId="{E52EC05D-14CD-44E4-96EB-8258CE807113}" type="pres">
      <dgm:prSet presAssocID="{B8F41A65-36E7-466D-8E26-02B0B44779FC}" presName="root2" presStyleCnt="0"/>
      <dgm:spPr/>
    </dgm:pt>
    <dgm:pt modelId="{BDD1E10B-46C3-4625-B2B8-F7A088097FCD}" type="pres">
      <dgm:prSet presAssocID="{B8F41A65-36E7-466D-8E26-02B0B44779FC}" presName="LevelTwoTextNode" presStyleLbl="node2" presStyleIdx="1" presStyleCnt="2" custLinFactNeighborX="0" custLinFactNeighborY="-34624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D339281F-676D-4412-B54E-82D97F5064E8}" type="pres">
      <dgm:prSet presAssocID="{B8F41A65-36E7-466D-8E26-02B0B44779FC}" presName="level3hierChild" presStyleCnt="0"/>
      <dgm:spPr/>
    </dgm:pt>
    <dgm:pt modelId="{90E83211-79EE-4E71-A600-63E0B97989E0}" type="pres">
      <dgm:prSet presAssocID="{28DB939B-B57A-46AB-903B-BB03EECF4FD3}" presName="conn2-1" presStyleLbl="parChTrans1D3" presStyleIdx="0" presStyleCnt="1"/>
      <dgm:spPr/>
      <dgm:t>
        <a:bodyPr/>
        <a:lstStyle/>
        <a:p>
          <a:pPr rtl="1"/>
          <a:endParaRPr lang="ar-JO"/>
        </a:p>
      </dgm:t>
    </dgm:pt>
    <dgm:pt modelId="{45589744-4832-4885-8271-1F24D22D3067}" type="pres">
      <dgm:prSet presAssocID="{28DB939B-B57A-46AB-903B-BB03EECF4FD3}" presName="connTx" presStyleLbl="parChTrans1D3" presStyleIdx="0" presStyleCnt="1"/>
      <dgm:spPr/>
      <dgm:t>
        <a:bodyPr/>
        <a:lstStyle/>
        <a:p>
          <a:pPr rtl="1"/>
          <a:endParaRPr lang="ar-JO"/>
        </a:p>
      </dgm:t>
    </dgm:pt>
    <dgm:pt modelId="{5B15529A-9238-4CCB-A076-196FDE07BA40}" type="pres">
      <dgm:prSet presAssocID="{4AA74C60-55E6-484D-B318-E0BDBC5BFBA5}" presName="root2" presStyleCnt="0"/>
      <dgm:spPr/>
    </dgm:pt>
    <dgm:pt modelId="{1050DBFE-F157-43A0-8714-CA5426BA74F9}" type="pres">
      <dgm:prSet presAssocID="{4AA74C60-55E6-484D-B318-E0BDBC5BFBA5}" presName="LevelTwoTextNode" presStyleLbl="node3" presStyleIdx="0" presStyleCnt="1" custScaleX="111427" custScaleY="133511" custLinFactNeighborX="-3823" custLinFactNeighborY="28750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943542A3-07D2-4289-8DD2-F7408103DA14}" type="pres">
      <dgm:prSet presAssocID="{4AA74C60-55E6-484D-B318-E0BDBC5BFBA5}" presName="level3hierChild" presStyleCnt="0"/>
      <dgm:spPr/>
    </dgm:pt>
    <dgm:pt modelId="{D0A8CDA7-68C2-4371-B977-8AA05787DFD4}" type="pres">
      <dgm:prSet presAssocID="{02A4C446-129C-472F-8E96-1E956CC9B88A}" presName="root1" presStyleCnt="0"/>
      <dgm:spPr/>
    </dgm:pt>
    <dgm:pt modelId="{DAA97597-7F9A-4135-A668-0B301C34DCBF}" type="pres">
      <dgm:prSet presAssocID="{02A4C446-129C-472F-8E96-1E956CC9B88A}" presName="LevelOneTextNode" presStyleLbl="node0" presStyleIdx="1" presStyleCnt="3" custLinFactX="40000" custLinFactNeighborX="100000" custLinFactNeighborY="34588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7C731995-2323-4EB1-BAD5-744D49933963}" type="pres">
      <dgm:prSet presAssocID="{02A4C446-129C-472F-8E96-1E956CC9B88A}" presName="level2hierChild" presStyleCnt="0"/>
      <dgm:spPr/>
    </dgm:pt>
    <dgm:pt modelId="{1C762123-92C0-4F62-974E-00053585216C}" type="pres">
      <dgm:prSet presAssocID="{44DF8CDC-BF77-47FF-81FE-FB93B86FBF5F}" presName="root1" presStyleCnt="0"/>
      <dgm:spPr/>
    </dgm:pt>
    <dgm:pt modelId="{E22939FE-209C-4DF9-B64C-A014852FC389}" type="pres">
      <dgm:prSet presAssocID="{44DF8CDC-BF77-47FF-81FE-FB93B86FBF5F}" presName="LevelOneTextNode" presStyleLbl="node0" presStyleIdx="2" presStyleCnt="3" custLinFactX="39757" custLinFactNeighborX="100000" custLinFactNeighborY="32962">
        <dgm:presLayoutVars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EE62103E-34FF-4CA8-821E-87E7D9129BB0}" type="pres">
      <dgm:prSet presAssocID="{44DF8CDC-BF77-47FF-81FE-FB93B86FBF5F}" presName="level2hierChild" presStyleCnt="0"/>
      <dgm:spPr/>
    </dgm:pt>
  </dgm:ptLst>
  <dgm:cxnLst>
    <dgm:cxn modelId="{5847B269-4286-49D3-97B5-BED5380E2AA6}" type="presOf" srcId="{28DB939B-B57A-46AB-903B-BB03EECF4FD3}" destId="{45589744-4832-4885-8271-1F24D22D3067}" srcOrd="1" destOrd="0" presId="urn:microsoft.com/office/officeart/2005/8/layout/hierarchy2"/>
    <dgm:cxn modelId="{73BF2B09-DBB5-4767-BC8E-ED9356942671}" srcId="{B8F41A65-36E7-466D-8E26-02B0B44779FC}" destId="{4AA74C60-55E6-484D-B318-E0BDBC5BFBA5}" srcOrd="0" destOrd="0" parTransId="{28DB939B-B57A-46AB-903B-BB03EECF4FD3}" sibTransId="{5D5DA553-354B-4000-AA81-9E89F52EC3B5}"/>
    <dgm:cxn modelId="{49FC1E7D-8962-416A-A113-BB2CF1E63EA5}" srcId="{DA0F4D25-5A2D-4F83-A71E-CF5729D6F4B8}" destId="{B8F41A65-36E7-466D-8E26-02B0B44779FC}" srcOrd="1" destOrd="0" parTransId="{A3090A00-DF58-439E-B8A9-FD88A1C329EE}" sibTransId="{BE175A0E-FAC4-4883-BA25-424B39ADE09B}"/>
    <dgm:cxn modelId="{22260659-FBD2-4273-8855-08CE7C962859}" srcId="{8292CC75-2244-4A1E-BCB8-22279D60119A}" destId="{DA0F4D25-5A2D-4F83-A71E-CF5729D6F4B8}" srcOrd="0" destOrd="0" parTransId="{079DA4B8-24BE-455A-9B45-E67729ABE95C}" sibTransId="{14FE8E2F-23F8-49F1-BD81-3539B0DEBA75}"/>
    <dgm:cxn modelId="{2A94F561-052C-4C83-98D9-8DB6047160DB}" srcId="{8292CC75-2244-4A1E-BCB8-22279D60119A}" destId="{02A4C446-129C-472F-8E96-1E956CC9B88A}" srcOrd="1" destOrd="0" parTransId="{7298114A-C425-4164-96E3-C3875FB61BDD}" sibTransId="{F679D8A4-F8A6-402E-864E-93698F45701A}"/>
    <dgm:cxn modelId="{F6FF60B1-E4D8-4D5C-B300-453CBFA89D92}" type="presOf" srcId="{7CE65BAA-3C4D-400C-8A12-28D552D2D37A}" destId="{F1E1CDA1-BA42-4423-8C93-AB8785B3EAD6}" srcOrd="1" destOrd="0" presId="urn:microsoft.com/office/officeart/2005/8/layout/hierarchy2"/>
    <dgm:cxn modelId="{4EC6C122-9AB8-4D1C-B967-5393AE248AC7}" type="presOf" srcId="{B8F41A65-36E7-466D-8E26-02B0B44779FC}" destId="{BDD1E10B-46C3-4625-B2B8-F7A088097FCD}" srcOrd="0" destOrd="0" presId="urn:microsoft.com/office/officeart/2005/8/layout/hierarchy2"/>
    <dgm:cxn modelId="{7D3F2EC9-71FF-48BD-BBBC-30CB3C62A908}" type="presOf" srcId="{A3090A00-DF58-439E-B8A9-FD88A1C329EE}" destId="{70D0315C-18AD-456E-AC58-31C9B03662BD}" srcOrd="1" destOrd="0" presId="urn:microsoft.com/office/officeart/2005/8/layout/hierarchy2"/>
    <dgm:cxn modelId="{89A3FA13-78CB-42F7-A4C2-FEF25C1915B3}" type="presOf" srcId="{A3090A00-DF58-439E-B8A9-FD88A1C329EE}" destId="{4D4007B4-7679-4702-A413-D5F1A4737B76}" srcOrd="0" destOrd="0" presId="urn:microsoft.com/office/officeart/2005/8/layout/hierarchy2"/>
    <dgm:cxn modelId="{6D3C67FB-C822-4F19-B947-2F502122C50F}" srcId="{8292CC75-2244-4A1E-BCB8-22279D60119A}" destId="{44DF8CDC-BF77-47FF-81FE-FB93B86FBF5F}" srcOrd="2" destOrd="0" parTransId="{399C0783-C4F1-436D-8D2E-F5B546779A3A}" sibTransId="{CBA72DE3-356C-4014-99FE-4DA6415BCBE1}"/>
    <dgm:cxn modelId="{DB26FD37-54A8-48B3-B712-9411B1FB4515}" type="presOf" srcId="{A2453EB4-1C48-414B-932E-56469CC849C4}" destId="{9CA6C16E-0E3E-4C68-A465-BC35FE1BE4B6}" srcOrd="0" destOrd="0" presId="urn:microsoft.com/office/officeart/2005/8/layout/hierarchy2"/>
    <dgm:cxn modelId="{DE6B0385-F13A-4BD6-A845-3A723C3078C1}" type="presOf" srcId="{8292CC75-2244-4A1E-BCB8-22279D60119A}" destId="{2028352C-103F-4610-80B0-C2CD49039A7F}" srcOrd="0" destOrd="0" presId="urn:microsoft.com/office/officeart/2005/8/layout/hierarchy2"/>
    <dgm:cxn modelId="{2885D442-D76C-4536-A8D8-A8B517899C6C}" type="presOf" srcId="{4AA74C60-55E6-484D-B318-E0BDBC5BFBA5}" destId="{1050DBFE-F157-43A0-8714-CA5426BA74F9}" srcOrd="0" destOrd="0" presId="urn:microsoft.com/office/officeart/2005/8/layout/hierarchy2"/>
    <dgm:cxn modelId="{0C597A9D-CA33-447D-AFD7-B3A7B905B471}" type="presOf" srcId="{DA0F4D25-5A2D-4F83-A71E-CF5729D6F4B8}" destId="{E15146A2-11AF-471E-9F51-5757E4E32A2A}" srcOrd="0" destOrd="0" presId="urn:microsoft.com/office/officeart/2005/8/layout/hierarchy2"/>
    <dgm:cxn modelId="{52B3D289-2501-4D15-B2F4-CCFE53577F16}" type="presOf" srcId="{7CE65BAA-3C4D-400C-8A12-28D552D2D37A}" destId="{C18241CE-4645-4A2E-9236-AFB86EF31F86}" srcOrd="0" destOrd="0" presId="urn:microsoft.com/office/officeart/2005/8/layout/hierarchy2"/>
    <dgm:cxn modelId="{0E1A28D1-E362-4BAE-B160-FB393A828909}" srcId="{DA0F4D25-5A2D-4F83-A71E-CF5729D6F4B8}" destId="{A2453EB4-1C48-414B-932E-56469CC849C4}" srcOrd="0" destOrd="0" parTransId="{7CE65BAA-3C4D-400C-8A12-28D552D2D37A}" sibTransId="{6C8C5B87-4C3F-4057-B7D4-7E84AFEAAEC8}"/>
    <dgm:cxn modelId="{BCFBC79C-9884-4E48-AA03-82078ECAB5F0}" type="presOf" srcId="{28DB939B-B57A-46AB-903B-BB03EECF4FD3}" destId="{90E83211-79EE-4E71-A600-63E0B97989E0}" srcOrd="0" destOrd="0" presId="urn:microsoft.com/office/officeart/2005/8/layout/hierarchy2"/>
    <dgm:cxn modelId="{21E62115-0789-4819-9ED8-BA0A7ABC0243}" type="presOf" srcId="{44DF8CDC-BF77-47FF-81FE-FB93B86FBF5F}" destId="{E22939FE-209C-4DF9-B64C-A014852FC389}" srcOrd="0" destOrd="0" presId="urn:microsoft.com/office/officeart/2005/8/layout/hierarchy2"/>
    <dgm:cxn modelId="{05A0EFF1-BF23-4E51-A413-1D9845620D4E}" type="presOf" srcId="{02A4C446-129C-472F-8E96-1E956CC9B88A}" destId="{DAA97597-7F9A-4135-A668-0B301C34DCBF}" srcOrd="0" destOrd="0" presId="urn:microsoft.com/office/officeart/2005/8/layout/hierarchy2"/>
    <dgm:cxn modelId="{57657F3D-2416-45A2-AAC0-928922BDAB48}" type="presParOf" srcId="{2028352C-103F-4610-80B0-C2CD49039A7F}" destId="{7280D030-CDF3-4EF4-AA71-AFB14CBD6AE5}" srcOrd="0" destOrd="0" presId="urn:microsoft.com/office/officeart/2005/8/layout/hierarchy2"/>
    <dgm:cxn modelId="{7D20A23E-01B0-488E-9A20-ED7380E9F594}" type="presParOf" srcId="{7280D030-CDF3-4EF4-AA71-AFB14CBD6AE5}" destId="{E15146A2-11AF-471E-9F51-5757E4E32A2A}" srcOrd="0" destOrd="0" presId="urn:microsoft.com/office/officeart/2005/8/layout/hierarchy2"/>
    <dgm:cxn modelId="{F70F1851-5DEF-4BC1-9AF6-2632B103729F}" type="presParOf" srcId="{7280D030-CDF3-4EF4-AA71-AFB14CBD6AE5}" destId="{58B5AB24-298C-423C-BE14-35761F4D7365}" srcOrd="1" destOrd="0" presId="urn:microsoft.com/office/officeart/2005/8/layout/hierarchy2"/>
    <dgm:cxn modelId="{6684BD2A-474F-48E4-A011-A5118450FD63}" type="presParOf" srcId="{58B5AB24-298C-423C-BE14-35761F4D7365}" destId="{C18241CE-4645-4A2E-9236-AFB86EF31F86}" srcOrd="0" destOrd="0" presId="urn:microsoft.com/office/officeart/2005/8/layout/hierarchy2"/>
    <dgm:cxn modelId="{607BED2A-F4C0-4F37-A03F-4D3ABCA62C29}" type="presParOf" srcId="{C18241CE-4645-4A2E-9236-AFB86EF31F86}" destId="{F1E1CDA1-BA42-4423-8C93-AB8785B3EAD6}" srcOrd="0" destOrd="0" presId="urn:microsoft.com/office/officeart/2005/8/layout/hierarchy2"/>
    <dgm:cxn modelId="{73FB9E09-E8DB-4878-9DA8-197AC319DDCB}" type="presParOf" srcId="{58B5AB24-298C-423C-BE14-35761F4D7365}" destId="{D3122C22-05AF-4C50-B79F-4E9F7CA9EB03}" srcOrd="1" destOrd="0" presId="urn:microsoft.com/office/officeart/2005/8/layout/hierarchy2"/>
    <dgm:cxn modelId="{7B8641DC-3B43-44F9-8252-B5AFE15348E8}" type="presParOf" srcId="{D3122C22-05AF-4C50-B79F-4E9F7CA9EB03}" destId="{9CA6C16E-0E3E-4C68-A465-BC35FE1BE4B6}" srcOrd="0" destOrd="0" presId="urn:microsoft.com/office/officeart/2005/8/layout/hierarchy2"/>
    <dgm:cxn modelId="{088028A5-AF40-4594-B221-CF541690ECB3}" type="presParOf" srcId="{D3122C22-05AF-4C50-B79F-4E9F7CA9EB03}" destId="{1A25D70D-3479-493D-98F7-A6E81905A4D4}" srcOrd="1" destOrd="0" presId="urn:microsoft.com/office/officeart/2005/8/layout/hierarchy2"/>
    <dgm:cxn modelId="{4B21A4FD-2408-43CA-B433-ECA50EF63C59}" type="presParOf" srcId="{58B5AB24-298C-423C-BE14-35761F4D7365}" destId="{4D4007B4-7679-4702-A413-D5F1A4737B76}" srcOrd="2" destOrd="0" presId="urn:microsoft.com/office/officeart/2005/8/layout/hierarchy2"/>
    <dgm:cxn modelId="{EC230E8A-CDCF-40D9-B014-DA17FAC55343}" type="presParOf" srcId="{4D4007B4-7679-4702-A413-D5F1A4737B76}" destId="{70D0315C-18AD-456E-AC58-31C9B03662BD}" srcOrd="0" destOrd="0" presId="urn:microsoft.com/office/officeart/2005/8/layout/hierarchy2"/>
    <dgm:cxn modelId="{5E48B1CE-AD54-4F27-B305-53A2C9477AF3}" type="presParOf" srcId="{58B5AB24-298C-423C-BE14-35761F4D7365}" destId="{E52EC05D-14CD-44E4-96EB-8258CE807113}" srcOrd="3" destOrd="0" presId="urn:microsoft.com/office/officeart/2005/8/layout/hierarchy2"/>
    <dgm:cxn modelId="{1E2B0EF5-EF78-47CE-A7B4-AEE399B62F88}" type="presParOf" srcId="{E52EC05D-14CD-44E4-96EB-8258CE807113}" destId="{BDD1E10B-46C3-4625-B2B8-F7A088097FCD}" srcOrd="0" destOrd="0" presId="urn:microsoft.com/office/officeart/2005/8/layout/hierarchy2"/>
    <dgm:cxn modelId="{A59B6413-70DA-48C2-AA10-E09EE9D8E0E8}" type="presParOf" srcId="{E52EC05D-14CD-44E4-96EB-8258CE807113}" destId="{D339281F-676D-4412-B54E-82D97F5064E8}" srcOrd="1" destOrd="0" presId="urn:microsoft.com/office/officeart/2005/8/layout/hierarchy2"/>
    <dgm:cxn modelId="{8059DEEF-F777-4A7E-B938-9D508F652B74}" type="presParOf" srcId="{D339281F-676D-4412-B54E-82D97F5064E8}" destId="{90E83211-79EE-4E71-A600-63E0B97989E0}" srcOrd="0" destOrd="0" presId="urn:microsoft.com/office/officeart/2005/8/layout/hierarchy2"/>
    <dgm:cxn modelId="{89C997E3-4F06-4B40-A95D-376C352964B8}" type="presParOf" srcId="{90E83211-79EE-4E71-A600-63E0B97989E0}" destId="{45589744-4832-4885-8271-1F24D22D3067}" srcOrd="0" destOrd="0" presId="urn:microsoft.com/office/officeart/2005/8/layout/hierarchy2"/>
    <dgm:cxn modelId="{FEB56826-A1E1-4D8A-ABDF-14BCFCD833F9}" type="presParOf" srcId="{D339281F-676D-4412-B54E-82D97F5064E8}" destId="{5B15529A-9238-4CCB-A076-196FDE07BA40}" srcOrd="1" destOrd="0" presId="urn:microsoft.com/office/officeart/2005/8/layout/hierarchy2"/>
    <dgm:cxn modelId="{C1084ED3-1678-4372-B379-8CE7E1DF966E}" type="presParOf" srcId="{5B15529A-9238-4CCB-A076-196FDE07BA40}" destId="{1050DBFE-F157-43A0-8714-CA5426BA74F9}" srcOrd="0" destOrd="0" presId="urn:microsoft.com/office/officeart/2005/8/layout/hierarchy2"/>
    <dgm:cxn modelId="{71887710-5E1F-464F-AF97-377EFD88E761}" type="presParOf" srcId="{5B15529A-9238-4CCB-A076-196FDE07BA40}" destId="{943542A3-07D2-4289-8DD2-F7408103DA14}" srcOrd="1" destOrd="0" presId="urn:microsoft.com/office/officeart/2005/8/layout/hierarchy2"/>
    <dgm:cxn modelId="{6CD9FAFA-1BEB-4064-8A21-A9779D63BD1B}" type="presParOf" srcId="{2028352C-103F-4610-80B0-C2CD49039A7F}" destId="{D0A8CDA7-68C2-4371-B977-8AA05787DFD4}" srcOrd="1" destOrd="0" presId="urn:microsoft.com/office/officeart/2005/8/layout/hierarchy2"/>
    <dgm:cxn modelId="{C068BDFF-2042-4814-92B4-CA5073FC9C60}" type="presParOf" srcId="{D0A8CDA7-68C2-4371-B977-8AA05787DFD4}" destId="{DAA97597-7F9A-4135-A668-0B301C34DCBF}" srcOrd="0" destOrd="0" presId="urn:microsoft.com/office/officeart/2005/8/layout/hierarchy2"/>
    <dgm:cxn modelId="{A6C364B8-A899-4606-9FD0-0A96C03E4367}" type="presParOf" srcId="{D0A8CDA7-68C2-4371-B977-8AA05787DFD4}" destId="{7C731995-2323-4EB1-BAD5-744D49933963}" srcOrd="1" destOrd="0" presId="urn:microsoft.com/office/officeart/2005/8/layout/hierarchy2"/>
    <dgm:cxn modelId="{39128E23-ABB1-44FD-BE8C-72BA1F84AF1C}" type="presParOf" srcId="{2028352C-103F-4610-80B0-C2CD49039A7F}" destId="{1C762123-92C0-4F62-974E-00053585216C}" srcOrd="2" destOrd="0" presId="urn:microsoft.com/office/officeart/2005/8/layout/hierarchy2"/>
    <dgm:cxn modelId="{072D693E-316E-4977-8BB7-191EDEC25A76}" type="presParOf" srcId="{1C762123-92C0-4F62-974E-00053585216C}" destId="{E22939FE-209C-4DF9-B64C-A014852FC389}" srcOrd="0" destOrd="0" presId="urn:microsoft.com/office/officeart/2005/8/layout/hierarchy2"/>
    <dgm:cxn modelId="{E1655360-AEE1-4B9E-A091-4789D8FDEC3D}" type="presParOf" srcId="{1C762123-92C0-4F62-974E-00053585216C}" destId="{EE62103E-34FF-4CA8-821E-87E7D9129BB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2ACFB3-BC76-48AF-91C5-E4FC3F3C83A1}" type="doc">
      <dgm:prSet loTypeId="urn:microsoft.com/office/officeart/2009/3/layout/CircleRelationship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pPr rtl="1"/>
          <a:endParaRPr lang="ar-JO"/>
        </a:p>
      </dgm:t>
    </dgm:pt>
    <dgm:pt modelId="{1A84AF8C-AB85-4303-AB4B-167EC5B0F3AE}">
      <dgm:prSet phldrT="[Text]" custT="1"/>
      <dgm:spPr/>
      <dgm:t>
        <a:bodyPr/>
        <a:lstStyle/>
        <a:p>
          <a:pPr rtl="1"/>
          <a:r>
            <a:rPr lang="ar-JO" sz="3200" b="1" dirty="0" smtClean="0"/>
            <a:t>انواع التجارة في الدولة العباسية </a:t>
          </a:r>
          <a:endParaRPr lang="ar-JO" sz="3200" b="1" dirty="0"/>
        </a:p>
      </dgm:t>
    </dgm:pt>
    <dgm:pt modelId="{86B06720-4F9C-4220-A649-3A555628D172}" type="parTrans" cxnId="{AF94DB4D-7FF6-4EBE-B0C2-B141C2870A1B}">
      <dgm:prSet/>
      <dgm:spPr/>
      <dgm:t>
        <a:bodyPr/>
        <a:lstStyle/>
        <a:p>
          <a:pPr rtl="1"/>
          <a:endParaRPr lang="ar-JO"/>
        </a:p>
      </dgm:t>
    </dgm:pt>
    <dgm:pt modelId="{73BD38F4-3E08-458F-9C72-FD026F532200}" type="sibTrans" cxnId="{AF94DB4D-7FF6-4EBE-B0C2-B141C2870A1B}">
      <dgm:prSet/>
      <dgm:spPr/>
      <dgm:t>
        <a:bodyPr/>
        <a:lstStyle/>
        <a:p>
          <a:pPr rtl="1"/>
          <a:endParaRPr lang="ar-JO"/>
        </a:p>
      </dgm:t>
    </dgm:pt>
    <dgm:pt modelId="{9A25FF31-F305-4FDD-B48D-CA681CF3164B}">
      <dgm:prSet phldrT="[Text]" custT="1"/>
      <dgm:spPr/>
      <dgm:t>
        <a:bodyPr/>
        <a:lstStyle/>
        <a:p>
          <a:pPr rtl="1"/>
          <a:r>
            <a:rPr lang="ar-JO" sz="2400" b="1" dirty="0" smtClean="0">
              <a:solidFill>
                <a:schemeClr val="tx1"/>
              </a:solidFill>
            </a:rPr>
            <a:t>2. التجارة الداخلية :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تبادل السلع التجارية بين اقاليم وولايات الدولة العباسية .</a:t>
          </a:r>
          <a:endParaRPr lang="ar-JO" sz="2400" b="1" dirty="0">
            <a:solidFill>
              <a:schemeClr val="tx1"/>
            </a:solidFill>
          </a:endParaRPr>
        </a:p>
      </dgm:t>
    </dgm:pt>
    <dgm:pt modelId="{7A52B1FF-F7B3-4213-AB6D-3FF399C7283F}" type="parTrans" cxnId="{AFDC9815-4ECA-4C2F-90A7-C0B64D9AB2C2}">
      <dgm:prSet/>
      <dgm:spPr/>
      <dgm:t>
        <a:bodyPr/>
        <a:lstStyle/>
        <a:p>
          <a:pPr rtl="1"/>
          <a:endParaRPr lang="ar-JO"/>
        </a:p>
      </dgm:t>
    </dgm:pt>
    <dgm:pt modelId="{9D852AB3-1567-4BE0-BBE5-479EE4795B1E}" type="sibTrans" cxnId="{AFDC9815-4ECA-4C2F-90A7-C0B64D9AB2C2}">
      <dgm:prSet/>
      <dgm:spPr/>
      <dgm:t>
        <a:bodyPr/>
        <a:lstStyle/>
        <a:p>
          <a:pPr rtl="1"/>
          <a:endParaRPr lang="ar-JO"/>
        </a:p>
      </dgm:t>
    </dgm:pt>
    <dgm:pt modelId="{1950D040-9CFF-4AC8-B1AA-988E4C43496C}">
      <dgm:prSet phldrT="[Text]" custT="1"/>
      <dgm:spPr/>
      <dgm:t>
        <a:bodyPr/>
        <a:lstStyle/>
        <a:p>
          <a:pPr rtl="1"/>
          <a:r>
            <a:rPr lang="ar-JO" sz="2400" b="1" dirty="0" smtClean="0">
              <a:solidFill>
                <a:schemeClr val="tx1"/>
              </a:solidFill>
            </a:rPr>
            <a:t>1. التجارة الخارجية : 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تبادل السلع التجارية بين الدولة العباسية مع غيرها من الدول وخاصة :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أ : الصين .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ب : الهند .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ج : الحبشة .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د : الدولة البيزنطية .</a:t>
          </a:r>
          <a:endParaRPr lang="ar-JO" sz="2400" b="1" dirty="0">
            <a:solidFill>
              <a:schemeClr val="tx1"/>
            </a:solidFill>
          </a:endParaRPr>
        </a:p>
      </dgm:t>
    </dgm:pt>
    <dgm:pt modelId="{3FFEB0DD-2177-45D8-9666-8214073AC194}" type="parTrans" cxnId="{8186479E-90E7-4060-BA4B-B4A336AEB26B}">
      <dgm:prSet/>
      <dgm:spPr/>
      <dgm:t>
        <a:bodyPr/>
        <a:lstStyle/>
        <a:p>
          <a:pPr rtl="1"/>
          <a:endParaRPr lang="ar-JO"/>
        </a:p>
      </dgm:t>
    </dgm:pt>
    <dgm:pt modelId="{E02084D8-666D-409B-B4F4-789CB5BDE6CB}" type="sibTrans" cxnId="{8186479E-90E7-4060-BA4B-B4A336AEB26B}">
      <dgm:prSet/>
      <dgm:spPr/>
      <dgm:t>
        <a:bodyPr/>
        <a:lstStyle/>
        <a:p>
          <a:pPr rtl="1"/>
          <a:endParaRPr lang="ar-JO"/>
        </a:p>
      </dgm:t>
    </dgm:pt>
    <dgm:pt modelId="{55FFDC26-E1CC-4731-8460-23D93A07DEDA}" type="pres">
      <dgm:prSet presAssocID="{552ACFB3-BC76-48AF-91C5-E4FC3F3C83A1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4DD2D64B-560D-4988-AB61-274146B8F6F8}" type="pres">
      <dgm:prSet presAssocID="{1A84AF8C-AB85-4303-AB4B-167EC5B0F3AE}" presName="Parent" presStyleLbl="node0" presStyleIdx="0" presStyleCnt="1" custScaleX="62567" custScaleY="55107" custLinFactNeighborX="8312" custLinFactNeighborY="29158">
        <dgm:presLayoutVars>
          <dgm:chMax val="5"/>
          <dgm:chPref val="5"/>
        </dgm:presLayoutVars>
      </dgm:prSet>
      <dgm:spPr/>
      <dgm:t>
        <a:bodyPr/>
        <a:lstStyle/>
        <a:p>
          <a:pPr rtl="1"/>
          <a:endParaRPr lang="ar-JO"/>
        </a:p>
      </dgm:t>
    </dgm:pt>
    <dgm:pt modelId="{3C2A8AB9-E8AC-4C3C-98EA-8FD38E089891}" type="pres">
      <dgm:prSet presAssocID="{1A84AF8C-AB85-4303-AB4B-167EC5B0F3AE}" presName="Accent1" presStyleLbl="node1" presStyleIdx="0" presStyleCnt="13" custLinFactX="-300000" custLinFactY="-18587" custLinFactNeighborX="-395159" custLinFactNeighborY="-100000"/>
      <dgm:spPr/>
      <dgm:t>
        <a:bodyPr/>
        <a:lstStyle/>
        <a:p>
          <a:endParaRPr lang="en-US"/>
        </a:p>
      </dgm:t>
    </dgm:pt>
    <dgm:pt modelId="{C9C8BF0F-C642-4101-AB9D-6BFF9523C298}" type="pres">
      <dgm:prSet presAssocID="{1A84AF8C-AB85-4303-AB4B-167EC5B0F3AE}" presName="Accent2" presStyleLbl="node1" presStyleIdx="1" presStyleCnt="13" custScaleX="174006" custScaleY="171208" custLinFactX="-200000" custLinFactNeighborX="-237320" custLinFactNeighborY="55320"/>
      <dgm:spPr/>
      <dgm:t>
        <a:bodyPr/>
        <a:lstStyle/>
        <a:p>
          <a:endParaRPr lang="en-US"/>
        </a:p>
      </dgm:t>
    </dgm:pt>
    <dgm:pt modelId="{9C7CA202-9B5E-4007-8FA6-A30C761DC122}" type="pres">
      <dgm:prSet presAssocID="{1A84AF8C-AB85-4303-AB4B-167EC5B0F3AE}" presName="Accent3" presStyleLbl="node1" presStyleIdx="2" presStyleCnt="13" custLinFactX="100000" custLinFactY="275538" custLinFactNeighborX="161443" custLinFactNeighborY="300000"/>
      <dgm:spPr/>
      <dgm:t>
        <a:bodyPr/>
        <a:lstStyle/>
        <a:p>
          <a:endParaRPr lang="en-US"/>
        </a:p>
      </dgm:t>
    </dgm:pt>
    <dgm:pt modelId="{900FD38D-76FC-462A-B30F-F267171544DA}" type="pres">
      <dgm:prSet presAssocID="{1A84AF8C-AB85-4303-AB4B-167EC5B0F3AE}" presName="Accent4" presStyleLbl="node1" presStyleIdx="3" presStyleCnt="13" custLinFactX="104958" custLinFactNeighborX="200000" custLinFactNeighborY="-34468"/>
      <dgm:spPr/>
      <dgm:t>
        <a:bodyPr/>
        <a:lstStyle/>
        <a:p>
          <a:endParaRPr lang="en-US"/>
        </a:p>
      </dgm:t>
    </dgm:pt>
    <dgm:pt modelId="{AF44D194-69E9-4D6C-BF36-14A1B7A23FF5}" type="pres">
      <dgm:prSet presAssocID="{1A84AF8C-AB85-4303-AB4B-167EC5B0F3AE}" presName="Accent5" presStyleLbl="node1" presStyleIdx="4" presStyleCnt="13" custLinFactX="165003" custLinFactY="-140149" custLinFactNeighborX="200000" custLinFactNeighborY="-200000"/>
      <dgm:spPr/>
      <dgm:t>
        <a:bodyPr/>
        <a:lstStyle/>
        <a:p>
          <a:endParaRPr lang="en-US"/>
        </a:p>
      </dgm:t>
    </dgm:pt>
    <dgm:pt modelId="{6DEC7F42-7C7D-45F8-B842-3E25AA48A1C1}" type="pres">
      <dgm:prSet presAssocID="{1A84AF8C-AB85-4303-AB4B-167EC5B0F3AE}" presName="Accent6" presStyleLbl="node1" presStyleIdx="5" presStyleCnt="13" custScaleX="151480" custScaleY="139105" custLinFactX="29689" custLinFactY="82786" custLinFactNeighborX="100000" custLinFactNeighborY="100000"/>
      <dgm:spPr/>
      <dgm:t>
        <a:bodyPr/>
        <a:lstStyle/>
        <a:p>
          <a:endParaRPr lang="en-US"/>
        </a:p>
      </dgm:t>
    </dgm:pt>
    <dgm:pt modelId="{8C836F14-E726-4AA1-A5C6-345F32956C48}" type="pres">
      <dgm:prSet presAssocID="{9A25FF31-F305-4FDD-B48D-CA681CF3164B}" presName="Child1" presStyleLbl="node1" presStyleIdx="6" presStyleCnt="13" custScaleX="172326" custScaleY="171433" custLinFactNeighborX="47689" custLinFactNeighborY="-25207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ar-JO"/>
        </a:p>
      </dgm:t>
    </dgm:pt>
    <dgm:pt modelId="{2764522F-48B3-4537-8D03-E25BCE494E49}" type="pres">
      <dgm:prSet presAssocID="{9A25FF31-F305-4FDD-B48D-CA681CF3164B}" presName="Accent7" presStyleCnt="0"/>
      <dgm:spPr/>
      <dgm:t>
        <a:bodyPr/>
        <a:lstStyle/>
        <a:p>
          <a:endParaRPr lang="en-US"/>
        </a:p>
      </dgm:t>
    </dgm:pt>
    <dgm:pt modelId="{E394EDBE-C3AF-47B6-A72A-0EF6051C48C7}" type="pres">
      <dgm:prSet presAssocID="{9A25FF31-F305-4FDD-B48D-CA681CF3164B}" presName="AccentHold1" presStyleLbl="node1" presStyleIdx="7" presStyleCnt="13" custLinFactY="-36314" custLinFactNeighborX="-55471" custLinFactNeighborY="-100000"/>
      <dgm:spPr/>
      <dgm:t>
        <a:bodyPr/>
        <a:lstStyle/>
        <a:p>
          <a:endParaRPr lang="en-US"/>
        </a:p>
      </dgm:t>
    </dgm:pt>
    <dgm:pt modelId="{AEB454CB-0854-4FBC-A545-F081D82B64DD}" type="pres">
      <dgm:prSet presAssocID="{9A25FF31-F305-4FDD-B48D-CA681CF3164B}" presName="Accent8" presStyleCnt="0"/>
      <dgm:spPr/>
      <dgm:t>
        <a:bodyPr/>
        <a:lstStyle/>
        <a:p>
          <a:endParaRPr lang="en-US"/>
        </a:p>
      </dgm:t>
    </dgm:pt>
    <dgm:pt modelId="{515996FA-9FD6-446D-83BB-47D858028CA0}" type="pres">
      <dgm:prSet presAssocID="{9A25FF31-F305-4FDD-B48D-CA681CF3164B}" presName="AccentHold2" presStyleLbl="node1" presStyleIdx="8" presStyleCnt="13" custLinFactNeighborX="20023" custLinFactNeighborY="-8286"/>
      <dgm:spPr/>
      <dgm:t>
        <a:bodyPr/>
        <a:lstStyle/>
        <a:p>
          <a:pPr rtl="1"/>
          <a:endParaRPr lang="ar-JO"/>
        </a:p>
      </dgm:t>
    </dgm:pt>
    <dgm:pt modelId="{316EBF9A-7ED0-4DAD-9902-81503D60AC82}" type="pres">
      <dgm:prSet presAssocID="{1950D040-9CFF-4AC8-B1AA-988E4C43496C}" presName="Child2" presStyleLbl="node1" presStyleIdx="9" presStyleCnt="13" custScaleX="237278" custScaleY="201332" custLinFactNeighborX="-46893" custLinFactNeighborY="1894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ar-JO"/>
        </a:p>
      </dgm:t>
    </dgm:pt>
    <dgm:pt modelId="{93061112-D1E9-42E9-A1C7-FCF122FED33D}" type="pres">
      <dgm:prSet presAssocID="{1950D040-9CFF-4AC8-B1AA-988E4C43496C}" presName="Accent9" presStyleCnt="0"/>
      <dgm:spPr/>
      <dgm:t>
        <a:bodyPr/>
        <a:lstStyle/>
        <a:p>
          <a:endParaRPr lang="en-US"/>
        </a:p>
      </dgm:t>
    </dgm:pt>
    <dgm:pt modelId="{31A76001-7178-4588-9412-E4161401296D}" type="pres">
      <dgm:prSet presAssocID="{1950D040-9CFF-4AC8-B1AA-988E4C43496C}" presName="AccentHold1" presStyleLbl="node1" presStyleIdx="10" presStyleCnt="13" custLinFactX="200000" custLinFactY="113076" custLinFactNeighborX="236745" custLinFactNeighborY="200000"/>
      <dgm:spPr/>
      <dgm:t>
        <a:bodyPr/>
        <a:lstStyle/>
        <a:p>
          <a:pPr rtl="1"/>
          <a:endParaRPr lang="ar-JO"/>
        </a:p>
      </dgm:t>
    </dgm:pt>
    <dgm:pt modelId="{9FF451D6-4676-4499-B22B-A4B34DFB69B4}" type="pres">
      <dgm:prSet presAssocID="{1950D040-9CFF-4AC8-B1AA-988E4C43496C}" presName="Accent10" presStyleCnt="0"/>
      <dgm:spPr/>
      <dgm:t>
        <a:bodyPr/>
        <a:lstStyle/>
        <a:p>
          <a:endParaRPr lang="en-US"/>
        </a:p>
      </dgm:t>
    </dgm:pt>
    <dgm:pt modelId="{92C9C858-97E7-4049-907C-638955A26A7E}" type="pres">
      <dgm:prSet presAssocID="{1950D040-9CFF-4AC8-B1AA-988E4C43496C}" presName="AccentHold2" presStyleLbl="node1" presStyleIdx="11" presStyleCnt="13" custLinFactX="44908" custLinFactNeighborX="100000" custLinFactNeighborY="80972"/>
      <dgm:spPr/>
      <dgm:t>
        <a:bodyPr/>
        <a:lstStyle/>
        <a:p>
          <a:endParaRPr lang="en-US"/>
        </a:p>
      </dgm:t>
    </dgm:pt>
    <dgm:pt modelId="{3F8ED3F7-3D7D-4141-8171-1558C75879C6}" type="pres">
      <dgm:prSet presAssocID="{1950D040-9CFF-4AC8-B1AA-988E4C43496C}" presName="Accent11" presStyleCnt="0"/>
      <dgm:spPr/>
      <dgm:t>
        <a:bodyPr/>
        <a:lstStyle/>
        <a:p>
          <a:endParaRPr lang="en-US"/>
        </a:p>
      </dgm:t>
    </dgm:pt>
    <dgm:pt modelId="{25558BF6-A896-475A-838E-1358D4873068}" type="pres">
      <dgm:prSet presAssocID="{1950D040-9CFF-4AC8-B1AA-988E4C43496C}" presName="AccentHold3" presStyleLbl="node1" presStyleIdx="12" presStyleCnt="13" custScaleX="207645" custScaleY="215687" custLinFactX="-100000" custLinFactY="46967" custLinFactNeighborX="-171536" custLinFactNeighborY="100000"/>
      <dgm:spPr/>
      <dgm:t>
        <a:bodyPr/>
        <a:lstStyle/>
        <a:p>
          <a:pPr rtl="1"/>
          <a:endParaRPr lang="ar-JO"/>
        </a:p>
      </dgm:t>
    </dgm:pt>
  </dgm:ptLst>
  <dgm:cxnLst>
    <dgm:cxn modelId="{305D7070-BDC2-48E5-9668-E563904090C8}" type="presOf" srcId="{1950D040-9CFF-4AC8-B1AA-988E4C43496C}" destId="{316EBF9A-7ED0-4DAD-9902-81503D60AC82}" srcOrd="0" destOrd="0" presId="urn:microsoft.com/office/officeart/2009/3/layout/CircleRelationship"/>
    <dgm:cxn modelId="{AFDC9815-4ECA-4C2F-90A7-C0B64D9AB2C2}" srcId="{1A84AF8C-AB85-4303-AB4B-167EC5B0F3AE}" destId="{9A25FF31-F305-4FDD-B48D-CA681CF3164B}" srcOrd="0" destOrd="0" parTransId="{7A52B1FF-F7B3-4213-AB6D-3FF399C7283F}" sibTransId="{9D852AB3-1567-4BE0-BBE5-479EE4795B1E}"/>
    <dgm:cxn modelId="{4D056481-1F4F-4986-ACD6-9F6B1A84241D}" type="presOf" srcId="{552ACFB3-BC76-48AF-91C5-E4FC3F3C83A1}" destId="{55FFDC26-E1CC-4731-8460-23D93A07DEDA}" srcOrd="0" destOrd="0" presId="urn:microsoft.com/office/officeart/2009/3/layout/CircleRelationship"/>
    <dgm:cxn modelId="{0BF8DC20-DE20-4A0B-9C91-34AFE681528B}" type="presOf" srcId="{9A25FF31-F305-4FDD-B48D-CA681CF3164B}" destId="{8C836F14-E726-4AA1-A5C6-345F32956C48}" srcOrd="0" destOrd="0" presId="urn:microsoft.com/office/officeart/2009/3/layout/CircleRelationship"/>
    <dgm:cxn modelId="{AF94DB4D-7FF6-4EBE-B0C2-B141C2870A1B}" srcId="{552ACFB3-BC76-48AF-91C5-E4FC3F3C83A1}" destId="{1A84AF8C-AB85-4303-AB4B-167EC5B0F3AE}" srcOrd="0" destOrd="0" parTransId="{86B06720-4F9C-4220-A649-3A555628D172}" sibTransId="{73BD38F4-3E08-458F-9C72-FD026F532200}"/>
    <dgm:cxn modelId="{8186479E-90E7-4060-BA4B-B4A336AEB26B}" srcId="{1A84AF8C-AB85-4303-AB4B-167EC5B0F3AE}" destId="{1950D040-9CFF-4AC8-B1AA-988E4C43496C}" srcOrd="1" destOrd="0" parTransId="{3FFEB0DD-2177-45D8-9666-8214073AC194}" sibTransId="{E02084D8-666D-409B-B4F4-789CB5BDE6CB}"/>
    <dgm:cxn modelId="{D36FC078-2F98-4AC9-9D20-6EBDAC632FE9}" type="presOf" srcId="{1A84AF8C-AB85-4303-AB4B-167EC5B0F3AE}" destId="{4DD2D64B-560D-4988-AB61-274146B8F6F8}" srcOrd="0" destOrd="0" presId="urn:microsoft.com/office/officeart/2009/3/layout/CircleRelationship"/>
    <dgm:cxn modelId="{A5C5BE44-173C-494F-B04B-67F1921A9BC5}" type="presParOf" srcId="{55FFDC26-E1CC-4731-8460-23D93A07DEDA}" destId="{4DD2D64B-560D-4988-AB61-274146B8F6F8}" srcOrd="0" destOrd="0" presId="urn:microsoft.com/office/officeart/2009/3/layout/CircleRelationship"/>
    <dgm:cxn modelId="{1F6E06EF-FAD7-4D7E-8CBA-107C6A27DAF5}" type="presParOf" srcId="{55FFDC26-E1CC-4731-8460-23D93A07DEDA}" destId="{3C2A8AB9-E8AC-4C3C-98EA-8FD38E089891}" srcOrd="1" destOrd="0" presId="urn:microsoft.com/office/officeart/2009/3/layout/CircleRelationship"/>
    <dgm:cxn modelId="{8CFFD0BB-3356-4BE7-B242-17E542B41851}" type="presParOf" srcId="{55FFDC26-E1CC-4731-8460-23D93A07DEDA}" destId="{C9C8BF0F-C642-4101-AB9D-6BFF9523C298}" srcOrd="2" destOrd="0" presId="urn:microsoft.com/office/officeart/2009/3/layout/CircleRelationship"/>
    <dgm:cxn modelId="{D81487BE-F729-4F7F-9B97-C06A2FCC14AF}" type="presParOf" srcId="{55FFDC26-E1CC-4731-8460-23D93A07DEDA}" destId="{9C7CA202-9B5E-4007-8FA6-A30C761DC122}" srcOrd="3" destOrd="0" presId="urn:microsoft.com/office/officeart/2009/3/layout/CircleRelationship"/>
    <dgm:cxn modelId="{992644B7-E003-44CF-BE67-D85FDE4B01E8}" type="presParOf" srcId="{55FFDC26-E1CC-4731-8460-23D93A07DEDA}" destId="{900FD38D-76FC-462A-B30F-F267171544DA}" srcOrd="4" destOrd="0" presId="urn:microsoft.com/office/officeart/2009/3/layout/CircleRelationship"/>
    <dgm:cxn modelId="{D4732398-4893-482F-9B1A-0AE5EE6B5EC0}" type="presParOf" srcId="{55FFDC26-E1CC-4731-8460-23D93A07DEDA}" destId="{AF44D194-69E9-4D6C-BF36-14A1B7A23FF5}" srcOrd="5" destOrd="0" presId="urn:microsoft.com/office/officeart/2009/3/layout/CircleRelationship"/>
    <dgm:cxn modelId="{EAE431A1-7816-4865-84B6-0DEF13F661ED}" type="presParOf" srcId="{55FFDC26-E1CC-4731-8460-23D93A07DEDA}" destId="{6DEC7F42-7C7D-45F8-B842-3E25AA48A1C1}" srcOrd="6" destOrd="0" presId="urn:microsoft.com/office/officeart/2009/3/layout/CircleRelationship"/>
    <dgm:cxn modelId="{B29F99AB-EEF4-4605-B99C-E95DA3F3B13D}" type="presParOf" srcId="{55FFDC26-E1CC-4731-8460-23D93A07DEDA}" destId="{8C836F14-E726-4AA1-A5C6-345F32956C48}" srcOrd="7" destOrd="0" presId="urn:microsoft.com/office/officeart/2009/3/layout/CircleRelationship"/>
    <dgm:cxn modelId="{611ECF00-F53E-453A-B2E0-ED53B6E382E1}" type="presParOf" srcId="{55FFDC26-E1CC-4731-8460-23D93A07DEDA}" destId="{2764522F-48B3-4537-8D03-E25BCE494E49}" srcOrd="8" destOrd="0" presId="urn:microsoft.com/office/officeart/2009/3/layout/CircleRelationship"/>
    <dgm:cxn modelId="{86A8D9B5-1C99-49AD-8338-6FAF3D8071D6}" type="presParOf" srcId="{2764522F-48B3-4537-8D03-E25BCE494E49}" destId="{E394EDBE-C3AF-47B6-A72A-0EF6051C48C7}" srcOrd="0" destOrd="0" presId="urn:microsoft.com/office/officeart/2009/3/layout/CircleRelationship"/>
    <dgm:cxn modelId="{81A2C4A6-8D40-4B23-870E-035D9713D331}" type="presParOf" srcId="{55FFDC26-E1CC-4731-8460-23D93A07DEDA}" destId="{AEB454CB-0854-4FBC-A545-F081D82B64DD}" srcOrd="9" destOrd="0" presId="urn:microsoft.com/office/officeart/2009/3/layout/CircleRelationship"/>
    <dgm:cxn modelId="{D4B30712-B768-474E-8F30-E4CC9B843217}" type="presParOf" srcId="{AEB454CB-0854-4FBC-A545-F081D82B64DD}" destId="{515996FA-9FD6-446D-83BB-47D858028CA0}" srcOrd="0" destOrd="0" presId="urn:microsoft.com/office/officeart/2009/3/layout/CircleRelationship"/>
    <dgm:cxn modelId="{CE8D4FE2-2201-4C87-AD19-72D282B081E2}" type="presParOf" srcId="{55FFDC26-E1CC-4731-8460-23D93A07DEDA}" destId="{316EBF9A-7ED0-4DAD-9902-81503D60AC82}" srcOrd="10" destOrd="0" presId="urn:microsoft.com/office/officeart/2009/3/layout/CircleRelationship"/>
    <dgm:cxn modelId="{BFDABBD4-CCE4-445C-88FA-C5F19D14851F}" type="presParOf" srcId="{55FFDC26-E1CC-4731-8460-23D93A07DEDA}" destId="{93061112-D1E9-42E9-A1C7-FCF122FED33D}" srcOrd="11" destOrd="0" presId="urn:microsoft.com/office/officeart/2009/3/layout/CircleRelationship"/>
    <dgm:cxn modelId="{1683F84A-B8B4-485C-B733-CD336AE71D44}" type="presParOf" srcId="{93061112-D1E9-42E9-A1C7-FCF122FED33D}" destId="{31A76001-7178-4588-9412-E4161401296D}" srcOrd="0" destOrd="0" presId="urn:microsoft.com/office/officeart/2009/3/layout/CircleRelationship"/>
    <dgm:cxn modelId="{BD4A54F0-1143-4A69-B9EA-68A19CA652DD}" type="presParOf" srcId="{55FFDC26-E1CC-4731-8460-23D93A07DEDA}" destId="{9FF451D6-4676-4499-B22B-A4B34DFB69B4}" srcOrd="12" destOrd="0" presId="urn:microsoft.com/office/officeart/2009/3/layout/CircleRelationship"/>
    <dgm:cxn modelId="{A1D18603-DFE3-416C-8EC3-F6967FF28D70}" type="presParOf" srcId="{9FF451D6-4676-4499-B22B-A4B34DFB69B4}" destId="{92C9C858-97E7-4049-907C-638955A26A7E}" srcOrd="0" destOrd="0" presId="urn:microsoft.com/office/officeart/2009/3/layout/CircleRelationship"/>
    <dgm:cxn modelId="{F6C93E33-E0D9-431C-A7B1-D76228AD60E9}" type="presParOf" srcId="{55FFDC26-E1CC-4731-8460-23D93A07DEDA}" destId="{3F8ED3F7-3D7D-4141-8171-1558C75879C6}" srcOrd="13" destOrd="0" presId="urn:microsoft.com/office/officeart/2009/3/layout/CircleRelationship"/>
    <dgm:cxn modelId="{DF8213B6-4893-4791-8109-1BABDE562BF5}" type="presParOf" srcId="{3F8ED3F7-3D7D-4141-8171-1558C75879C6}" destId="{25558BF6-A896-475A-838E-1358D4873068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08FA85-889D-4BA2-B202-716C0171DAB9}" type="doc">
      <dgm:prSet loTypeId="urn:microsoft.com/office/officeart/2005/8/layout/radial1" loCatId="cycle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pPr rtl="1"/>
          <a:endParaRPr lang="ar-JO"/>
        </a:p>
      </dgm:t>
    </dgm:pt>
    <dgm:pt modelId="{68F6D6BC-E968-4C4B-B3C1-F119F9A14F1B}">
      <dgm:prSet phldrT="[Text]" custT="1"/>
      <dgm:spPr/>
      <dgm:t>
        <a:bodyPr/>
        <a:lstStyle/>
        <a:p>
          <a:pPr rtl="1"/>
          <a:r>
            <a:rPr lang="ar-JO" sz="2400" b="1" dirty="0" smtClean="0">
              <a:solidFill>
                <a:schemeClr val="tx1"/>
              </a:solidFill>
            </a:rPr>
            <a:t>2. تدوين الجغرافيين رحلاتهم في مصنفات هامة .</a:t>
          </a:r>
          <a:endParaRPr lang="ar-JO" sz="2400" b="1" dirty="0">
            <a:solidFill>
              <a:schemeClr val="tx1"/>
            </a:solidFill>
          </a:endParaRPr>
        </a:p>
      </dgm:t>
    </dgm:pt>
    <dgm:pt modelId="{2361EAFA-9E35-4855-ACDB-6157A13EA723}">
      <dgm:prSet phldrT="[Text]" custT="1"/>
      <dgm:spPr/>
      <dgm:t>
        <a:bodyPr/>
        <a:lstStyle/>
        <a:p>
          <a:pPr rtl="1"/>
          <a:r>
            <a:rPr lang="ar-JO" sz="2400" b="1" dirty="0" smtClean="0">
              <a:solidFill>
                <a:schemeClr val="tx1"/>
              </a:solidFill>
            </a:rPr>
            <a:t>اشهر الجغرافيين :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المقدسي صاحب كتاب 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(( احسن التقاسيم في معرفة الاقاليم )) .</a:t>
          </a:r>
          <a:endParaRPr lang="ar-JO" sz="2400" b="1" dirty="0">
            <a:solidFill>
              <a:schemeClr val="tx1"/>
            </a:solidFill>
          </a:endParaRPr>
        </a:p>
      </dgm:t>
    </dgm:pt>
    <dgm:pt modelId="{897AA72C-F561-492B-A493-0D920E9723B4}">
      <dgm:prSet phldrT="[Text]" custT="1"/>
      <dgm:spPr/>
      <dgm:t>
        <a:bodyPr/>
        <a:lstStyle/>
        <a:p>
          <a:pPr rtl="1"/>
          <a:r>
            <a:rPr lang="ar-JO" sz="2400" b="1" dirty="0" smtClean="0">
              <a:solidFill>
                <a:schemeClr val="tx1"/>
              </a:solidFill>
            </a:rPr>
            <a:t>1. زيارة جزر جنوب شرق اسيا والصين .</a:t>
          </a:r>
          <a:endParaRPr lang="ar-JO" sz="2400" b="1" dirty="0">
            <a:solidFill>
              <a:schemeClr val="tx1"/>
            </a:solidFill>
          </a:endParaRPr>
        </a:p>
      </dgm:t>
    </dgm:pt>
    <dgm:pt modelId="{68079E87-5A13-48CA-986D-C62DB2F5A724}">
      <dgm:prSet phldrT="[Text]" custT="1"/>
      <dgm:spPr/>
      <dgm:t>
        <a:bodyPr/>
        <a:lstStyle/>
        <a:p>
          <a:pPr rtl="1"/>
          <a:r>
            <a:rPr lang="ar-JO" sz="2000" b="1" dirty="0" smtClean="0"/>
            <a:t>الرحلات التجارية البحرية الطريق أمام الرحالة الجغرافيين </a:t>
          </a:r>
          <a:endParaRPr lang="ar-JO" sz="2000" b="1" dirty="0"/>
        </a:p>
      </dgm:t>
    </dgm:pt>
    <dgm:pt modelId="{0FC5650D-E330-480D-A30C-74197BA226FF}" type="sibTrans" cxnId="{4AC27075-6584-4E6F-A09B-8AF1AAF8D605}">
      <dgm:prSet/>
      <dgm:spPr/>
      <dgm:t>
        <a:bodyPr/>
        <a:lstStyle/>
        <a:p>
          <a:pPr rtl="1"/>
          <a:endParaRPr lang="ar-JO"/>
        </a:p>
      </dgm:t>
    </dgm:pt>
    <dgm:pt modelId="{EAA952F2-F5DC-46A9-850A-A5F4B9B5A38A}" type="parTrans" cxnId="{4AC27075-6584-4E6F-A09B-8AF1AAF8D605}">
      <dgm:prSet/>
      <dgm:spPr/>
      <dgm:t>
        <a:bodyPr/>
        <a:lstStyle/>
        <a:p>
          <a:pPr rtl="1"/>
          <a:endParaRPr lang="ar-JO"/>
        </a:p>
      </dgm:t>
    </dgm:pt>
    <dgm:pt modelId="{6F8A8941-C23C-4AD5-93E4-15CEFF95F184}" type="sibTrans" cxnId="{E1AC3FB5-5E3C-4407-B660-17972285E9D5}">
      <dgm:prSet/>
      <dgm:spPr/>
      <dgm:t>
        <a:bodyPr/>
        <a:lstStyle/>
        <a:p>
          <a:pPr rtl="1"/>
          <a:endParaRPr lang="ar-JO"/>
        </a:p>
      </dgm:t>
    </dgm:pt>
    <dgm:pt modelId="{925E50F0-BC35-4B18-B8AD-D792BA8D35EA}" type="parTrans" cxnId="{E1AC3FB5-5E3C-4407-B660-17972285E9D5}">
      <dgm:prSet/>
      <dgm:spPr/>
      <dgm:t>
        <a:bodyPr/>
        <a:lstStyle/>
        <a:p>
          <a:pPr rtl="1"/>
          <a:endParaRPr lang="ar-JO"/>
        </a:p>
      </dgm:t>
    </dgm:pt>
    <dgm:pt modelId="{8DCE3556-F565-4415-8563-BEEBCD74948F}" type="sibTrans" cxnId="{AC7CD3A0-B4B0-4889-B944-B760422D1B1A}">
      <dgm:prSet/>
      <dgm:spPr/>
      <dgm:t>
        <a:bodyPr/>
        <a:lstStyle/>
        <a:p>
          <a:pPr rtl="1"/>
          <a:endParaRPr lang="ar-JO"/>
        </a:p>
      </dgm:t>
    </dgm:pt>
    <dgm:pt modelId="{6FFA9052-8C3E-4D0E-B248-1148E57996FA}" type="parTrans" cxnId="{AC7CD3A0-B4B0-4889-B944-B760422D1B1A}">
      <dgm:prSet/>
      <dgm:spPr/>
      <dgm:t>
        <a:bodyPr/>
        <a:lstStyle/>
        <a:p>
          <a:pPr rtl="1"/>
          <a:endParaRPr lang="ar-JO"/>
        </a:p>
      </dgm:t>
    </dgm:pt>
    <dgm:pt modelId="{75A87DE8-CFEE-46A4-AFFF-BF23B632166E}" type="sibTrans" cxnId="{C0CC2FE4-4682-4D07-BE52-8DB38D7F33A8}">
      <dgm:prSet/>
      <dgm:spPr/>
      <dgm:t>
        <a:bodyPr/>
        <a:lstStyle/>
        <a:p>
          <a:pPr rtl="1"/>
          <a:endParaRPr lang="ar-JO"/>
        </a:p>
      </dgm:t>
    </dgm:pt>
    <dgm:pt modelId="{B97087E5-F0CA-4A50-A348-0AAF33A5F5B9}" type="parTrans" cxnId="{C0CC2FE4-4682-4D07-BE52-8DB38D7F33A8}">
      <dgm:prSet/>
      <dgm:spPr/>
      <dgm:t>
        <a:bodyPr/>
        <a:lstStyle/>
        <a:p>
          <a:pPr rtl="1"/>
          <a:endParaRPr lang="ar-JO"/>
        </a:p>
      </dgm:t>
    </dgm:pt>
    <dgm:pt modelId="{95AFE113-7A36-4F59-8AFE-ACAE03B7083F}" type="pres">
      <dgm:prSet presAssocID="{2508FA85-889D-4BA2-B202-716C0171DAB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JO"/>
        </a:p>
      </dgm:t>
    </dgm:pt>
    <dgm:pt modelId="{0F82586E-1A8B-4FA3-9076-4679B7BDE10F}" type="pres">
      <dgm:prSet presAssocID="{68079E87-5A13-48CA-986D-C62DB2F5A724}" presName="centerShape" presStyleLbl="node0" presStyleIdx="0" presStyleCnt="1" custScaleX="120777" custScaleY="110654" custLinFactNeighborX="350" custLinFactNeighborY="-1681"/>
      <dgm:spPr/>
      <dgm:t>
        <a:bodyPr/>
        <a:lstStyle/>
        <a:p>
          <a:pPr rtl="1"/>
          <a:endParaRPr lang="ar-JO"/>
        </a:p>
      </dgm:t>
    </dgm:pt>
    <dgm:pt modelId="{FB050664-8111-4F3F-B43F-D79761213AEA}" type="pres">
      <dgm:prSet presAssocID="{B97087E5-F0CA-4A50-A348-0AAF33A5F5B9}" presName="Name9" presStyleLbl="parChTrans1D2" presStyleIdx="0" presStyleCnt="3"/>
      <dgm:spPr/>
      <dgm:t>
        <a:bodyPr/>
        <a:lstStyle/>
        <a:p>
          <a:pPr rtl="1"/>
          <a:endParaRPr lang="ar-JO"/>
        </a:p>
      </dgm:t>
    </dgm:pt>
    <dgm:pt modelId="{965EBAB7-6F21-4CD8-80F3-BB8ADF0E48E0}" type="pres">
      <dgm:prSet presAssocID="{B97087E5-F0CA-4A50-A348-0AAF33A5F5B9}" presName="connTx" presStyleLbl="parChTrans1D2" presStyleIdx="0" presStyleCnt="3"/>
      <dgm:spPr/>
      <dgm:t>
        <a:bodyPr/>
        <a:lstStyle/>
        <a:p>
          <a:pPr rtl="1"/>
          <a:endParaRPr lang="ar-JO"/>
        </a:p>
      </dgm:t>
    </dgm:pt>
    <dgm:pt modelId="{A096D691-C993-43C2-B869-CF5FC0C25E41}" type="pres">
      <dgm:prSet presAssocID="{897AA72C-F561-492B-A493-0D920E9723B4}" presName="node" presStyleLbl="node1" presStyleIdx="0" presStyleCnt="3" custScaleX="143763" custScaleY="133530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49DFF6F7-EB92-441C-B632-4C31526FD5B3}" type="pres">
      <dgm:prSet presAssocID="{6FFA9052-8C3E-4D0E-B248-1148E57996FA}" presName="Name9" presStyleLbl="parChTrans1D2" presStyleIdx="1" presStyleCnt="3"/>
      <dgm:spPr/>
      <dgm:t>
        <a:bodyPr/>
        <a:lstStyle/>
        <a:p>
          <a:pPr rtl="1"/>
          <a:endParaRPr lang="ar-JO"/>
        </a:p>
      </dgm:t>
    </dgm:pt>
    <dgm:pt modelId="{B0CA8B7C-EED7-49F0-BCC8-CF54159737A0}" type="pres">
      <dgm:prSet presAssocID="{6FFA9052-8C3E-4D0E-B248-1148E57996FA}" presName="connTx" presStyleLbl="parChTrans1D2" presStyleIdx="1" presStyleCnt="3"/>
      <dgm:spPr/>
      <dgm:t>
        <a:bodyPr/>
        <a:lstStyle/>
        <a:p>
          <a:pPr rtl="1"/>
          <a:endParaRPr lang="ar-JO"/>
        </a:p>
      </dgm:t>
    </dgm:pt>
    <dgm:pt modelId="{9996AD40-D0FC-4354-8B26-10FE9FC4ABBA}" type="pres">
      <dgm:prSet presAssocID="{2361EAFA-9E35-4855-ACDB-6157A13EA723}" presName="node" presStyleLbl="node1" presStyleIdx="1" presStyleCnt="3" custScaleX="173321" custScaleY="148668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F8D2AC9E-2C9E-44DE-BD4D-1C4EFCEBB3C2}" type="pres">
      <dgm:prSet presAssocID="{925E50F0-BC35-4B18-B8AD-D792BA8D35EA}" presName="Name9" presStyleLbl="parChTrans1D2" presStyleIdx="2" presStyleCnt="3"/>
      <dgm:spPr/>
      <dgm:t>
        <a:bodyPr/>
        <a:lstStyle/>
        <a:p>
          <a:pPr rtl="1"/>
          <a:endParaRPr lang="ar-JO"/>
        </a:p>
      </dgm:t>
    </dgm:pt>
    <dgm:pt modelId="{3D846342-D4D9-43FE-BA79-9857438288FD}" type="pres">
      <dgm:prSet presAssocID="{925E50F0-BC35-4B18-B8AD-D792BA8D35EA}" presName="connTx" presStyleLbl="parChTrans1D2" presStyleIdx="2" presStyleCnt="3"/>
      <dgm:spPr/>
      <dgm:t>
        <a:bodyPr/>
        <a:lstStyle/>
        <a:p>
          <a:pPr rtl="1"/>
          <a:endParaRPr lang="ar-JO"/>
        </a:p>
      </dgm:t>
    </dgm:pt>
    <dgm:pt modelId="{4BCA536C-88E9-4F43-B5E6-3FFA7A0DD869}" type="pres">
      <dgm:prSet presAssocID="{68F6D6BC-E968-4C4B-B3C1-F119F9A14F1B}" presName="node" presStyleLbl="node1" presStyleIdx="2" presStyleCnt="3" custScaleX="156190" custScaleY="136487" custRadScaleRad="137683" custRadScaleInc="-1133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</dgm:ptLst>
  <dgm:cxnLst>
    <dgm:cxn modelId="{117E5BF4-0E72-4019-BB96-1E06CB6C151D}" type="presOf" srcId="{925E50F0-BC35-4B18-B8AD-D792BA8D35EA}" destId="{F8D2AC9E-2C9E-44DE-BD4D-1C4EFCEBB3C2}" srcOrd="0" destOrd="0" presId="urn:microsoft.com/office/officeart/2005/8/layout/radial1"/>
    <dgm:cxn modelId="{CD2FA81A-39ED-443A-AED1-E3DDFB2DE317}" type="presOf" srcId="{6FFA9052-8C3E-4D0E-B248-1148E57996FA}" destId="{49DFF6F7-EB92-441C-B632-4C31526FD5B3}" srcOrd="0" destOrd="0" presId="urn:microsoft.com/office/officeart/2005/8/layout/radial1"/>
    <dgm:cxn modelId="{2C1C4551-DB15-47AC-85B4-E70C792EC348}" type="presOf" srcId="{B97087E5-F0CA-4A50-A348-0AAF33A5F5B9}" destId="{FB050664-8111-4F3F-B43F-D79761213AEA}" srcOrd="0" destOrd="0" presId="urn:microsoft.com/office/officeart/2005/8/layout/radial1"/>
    <dgm:cxn modelId="{74490027-1CB1-4817-A8C2-38E57C92CD7E}" type="presOf" srcId="{925E50F0-BC35-4B18-B8AD-D792BA8D35EA}" destId="{3D846342-D4D9-43FE-BA79-9857438288FD}" srcOrd="1" destOrd="0" presId="urn:microsoft.com/office/officeart/2005/8/layout/radial1"/>
    <dgm:cxn modelId="{C0CC2FE4-4682-4D07-BE52-8DB38D7F33A8}" srcId="{68079E87-5A13-48CA-986D-C62DB2F5A724}" destId="{897AA72C-F561-492B-A493-0D920E9723B4}" srcOrd="0" destOrd="0" parTransId="{B97087E5-F0CA-4A50-A348-0AAF33A5F5B9}" sibTransId="{75A87DE8-CFEE-46A4-AFFF-BF23B632166E}"/>
    <dgm:cxn modelId="{E1AC3FB5-5E3C-4407-B660-17972285E9D5}" srcId="{68079E87-5A13-48CA-986D-C62DB2F5A724}" destId="{68F6D6BC-E968-4C4B-B3C1-F119F9A14F1B}" srcOrd="2" destOrd="0" parTransId="{925E50F0-BC35-4B18-B8AD-D792BA8D35EA}" sibTransId="{6F8A8941-C23C-4AD5-93E4-15CEFF95F184}"/>
    <dgm:cxn modelId="{AC7CD3A0-B4B0-4889-B944-B760422D1B1A}" srcId="{68079E87-5A13-48CA-986D-C62DB2F5A724}" destId="{2361EAFA-9E35-4855-ACDB-6157A13EA723}" srcOrd="1" destOrd="0" parTransId="{6FFA9052-8C3E-4D0E-B248-1148E57996FA}" sibTransId="{8DCE3556-F565-4415-8563-BEEBCD74948F}"/>
    <dgm:cxn modelId="{5A82F51E-718B-4575-B7CF-C4A821394AC8}" type="presOf" srcId="{6FFA9052-8C3E-4D0E-B248-1148E57996FA}" destId="{B0CA8B7C-EED7-49F0-BCC8-CF54159737A0}" srcOrd="1" destOrd="0" presId="urn:microsoft.com/office/officeart/2005/8/layout/radial1"/>
    <dgm:cxn modelId="{2BF04AA6-2DE5-4C2E-AE94-0C5B3BA6F1F4}" type="presOf" srcId="{2361EAFA-9E35-4855-ACDB-6157A13EA723}" destId="{9996AD40-D0FC-4354-8B26-10FE9FC4ABBA}" srcOrd="0" destOrd="0" presId="urn:microsoft.com/office/officeart/2005/8/layout/radial1"/>
    <dgm:cxn modelId="{4AC27075-6584-4E6F-A09B-8AF1AAF8D605}" srcId="{2508FA85-889D-4BA2-B202-716C0171DAB9}" destId="{68079E87-5A13-48CA-986D-C62DB2F5A724}" srcOrd="0" destOrd="0" parTransId="{EAA952F2-F5DC-46A9-850A-A5F4B9B5A38A}" sibTransId="{0FC5650D-E330-480D-A30C-74197BA226FF}"/>
    <dgm:cxn modelId="{584D4084-F2C2-4006-905D-0DC659D8980B}" type="presOf" srcId="{897AA72C-F561-492B-A493-0D920E9723B4}" destId="{A096D691-C993-43C2-B869-CF5FC0C25E41}" srcOrd="0" destOrd="0" presId="urn:microsoft.com/office/officeart/2005/8/layout/radial1"/>
    <dgm:cxn modelId="{9E4435C0-50D3-4DF3-AE57-F45DE33ED7A5}" type="presOf" srcId="{B97087E5-F0CA-4A50-A348-0AAF33A5F5B9}" destId="{965EBAB7-6F21-4CD8-80F3-BB8ADF0E48E0}" srcOrd="1" destOrd="0" presId="urn:microsoft.com/office/officeart/2005/8/layout/radial1"/>
    <dgm:cxn modelId="{C09ACCA5-A16A-41CB-A4B4-70F855503F3B}" type="presOf" srcId="{68079E87-5A13-48CA-986D-C62DB2F5A724}" destId="{0F82586E-1A8B-4FA3-9076-4679B7BDE10F}" srcOrd="0" destOrd="0" presId="urn:microsoft.com/office/officeart/2005/8/layout/radial1"/>
    <dgm:cxn modelId="{A9604B55-5D96-41BD-B9DB-4FC5203A7A06}" type="presOf" srcId="{68F6D6BC-E968-4C4B-B3C1-F119F9A14F1B}" destId="{4BCA536C-88E9-4F43-B5E6-3FFA7A0DD869}" srcOrd="0" destOrd="0" presId="urn:microsoft.com/office/officeart/2005/8/layout/radial1"/>
    <dgm:cxn modelId="{81ECD553-F4B9-4463-AFBD-9D22CA3FB00B}" type="presOf" srcId="{2508FA85-889D-4BA2-B202-716C0171DAB9}" destId="{95AFE113-7A36-4F59-8AFE-ACAE03B7083F}" srcOrd="0" destOrd="0" presId="urn:microsoft.com/office/officeart/2005/8/layout/radial1"/>
    <dgm:cxn modelId="{8BBD9599-AEB9-4F0C-BC04-2545F022E692}" type="presParOf" srcId="{95AFE113-7A36-4F59-8AFE-ACAE03B7083F}" destId="{0F82586E-1A8B-4FA3-9076-4679B7BDE10F}" srcOrd="0" destOrd="0" presId="urn:microsoft.com/office/officeart/2005/8/layout/radial1"/>
    <dgm:cxn modelId="{F025CF21-E002-45A2-8198-67E8413A8006}" type="presParOf" srcId="{95AFE113-7A36-4F59-8AFE-ACAE03B7083F}" destId="{FB050664-8111-4F3F-B43F-D79761213AEA}" srcOrd="1" destOrd="0" presId="urn:microsoft.com/office/officeart/2005/8/layout/radial1"/>
    <dgm:cxn modelId="{740F4FA0-5FD9-4019-B6D2-8F9446282E9E}" type="presParOf" srcId="{FB050664-8111-4F3F-B43F-D79761213AEA}" destId="{965EBAB7-6F21-4CD8-80F3-BB8ADF0E48E0}" srcOrd="0" destOrd="0" presId="urn:microsoft.com/office/officeart/2005/8/layout/radial1"/>
    <dgm:cxn modelId="{6E444D25-B153-4260-BD9D-E14252B3C5A6}" type="presParOf" srcId="{95AFE113-7A36-4F59-8AFE-ACAE03B7083F}" destId="{A096D691-C993-43C2-B869-CF5FC0C25E41}" srcOrd="2" destOrd="0" presId="urn:microsoft.com/office/officeart/2005/8/layout/radial1"/>
    <dgm:cxn modelId="{F3D4F7A2-8DCE-4459-8598-B642BAEF6A8F}" type="presParOf" srcId="{95AFE113-7A36-4F59-8AFE-ACAE03B7083F}" destId="{49DFF6F7-EB92-441C-B632-4C31526FD5B3}" srcOrd="3" destOrd="0" presId="urn:microsoft.com/office/officeart/2005/8/layout/radial1"/>
    <dgm:cxn modelId="{06ED30AA-0D93-4237-BB16-4E0406100C6D}" type="presParOf" srcId="{49DFF6F7-EB92-441C-B632-4C31526FD5B3}" destId="{B0CA8B7C-EED7-49F0-BCC8-CF54159737A0}" srcOrd="0" destOrd="0" presId="urn:microsoft.com/office/officeart/2005/8/layout/radial1"/>
    <dgm:cxn modelId="{7E2E09D9-D529-413F-9138-2A5E48A36B4A}" type="presParOf" srcId="{95AFE113-7A36-4F59-8AFE-ACAE03B7083F}" destId="{9996AD40-D0FC-4354-8B26-10FE9FC4ABBA}" srcOrd="4" destOrd="0" presId="urn:microsoft.com/office/officeart/2005/8/layout/radial1"/>
    <dgm:cxn modelId="{42BA6594-5A68-4E02-97C4-FCEBE6E65B72}" type="presParOf" srcId="{95AFE113-7A36-4F59-8AFE-ACAE03B7083F}" destId="{F8D2AC9E-2C9E-44DE-BD4D-1C4EFCEBB3C2}" srcOrd="5" destOrd="0" presId="urn:microsoft.com/office/officeart/2005/8/layout/radial1"/>
    <dgm:cxn modelId="{7AE53505-463A-4016-BCE2-34AA0E19C295}" type="presParOf" srcId="{F8D2AC9E-2C9E-44DE-BD4D-1C4EFCEBB3C2}" destId="{3D846342-D4D9-43FE-BA79-9857438288FD}" srcOrd="0" destOrd="0" presId="urn:microsoft.com/office/officeart/2005/8/layout/radial1"/>
    <dgm:cxn modelId="{D90EF081-EF22-4E15-8885-D618D1F7D1C7}" type="presParOf" srcId="{95AFE113-7A36-4F59-8AFE-ACAE03B7083F}" destId="{4BCA536C-88E9-4F43-B5E6-3FFA7A0DD869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013D18-F722-40F3-AD68-22F41E265307}" type="doc">
      <dgm:prSet loTypeId="urn:microsoft.com/office/officeart/2005/8/layout/matrix1" loCatId="matrix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pPr rtl="1"/>
          <a:endParaRPr lang="ar-JO"/>
        </a:p>
      </dgm:t>
    </dgm:pt>
    <dgm:pt modelId="{F1415C6D-1ED2-4C04-A3F3-9696B9749DE6}">
      <dgm:prSet phldrT="[Text]" phldr="1"/>
      <dgm:spPr/>
      <dgm:t>
        <a:bodyPr/>
        <a:lstStyle/>
        <a:p>
          <a:pPr rtl="1"/>
          <a:endParaRPr lang="ar-JO"/>
        </a:p>
      </dgm:t>
    </dgm:pt>
    <dgm:pt modelId="{5372FAE9-2271-4B56-BDF3-50830262F466}" type="sibTrans" cxnId="{A3A4D692-AB0C-47A4-AB33-941CFC500120}">
      <dgm:prSet/>
      <dgm:spPr/>
      <dgm:t>
        <a:bodyPr/>
        <a:lstStyle/>
        <a:p>
          <a:pPr rtl="1"/>
          <a:endParaRPr lang="ar-JO"/>
        </a:p>
      </dgm:t>
    </dgm:pt>
    <dgm:pt modelId="{A76879B5-125D-457B-BD09-F628148C88D5}" type="parTrans" cxnId="{A3A4D692-AB0C-47A4-AB33-941CFC500120}">
      <dgm:prSet/>
      <dgm:spPr/>
      <dgm:t>
        <a:bodyPr/>
        <a:lstStyle/>
        <a:p>
          <a:pPr rtl="1"/>
          <a:endParaRPr lang="ar-JO"/>
        </a:p>
      </dgm:t>
    </dgm:pt>
    <dgm:pt modelId="{97022BE2-0906-4F8E-8CD6-BDF02417D7EB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Below"/>
          <a:lightRig rig="flat" dir="t"/>
        </a:scene3d>
        <a:sp3d prstMaterial="dkEdge">
          <a:bevelT w="8200" h="38100" prst="angle"/>
        </a:sp3d>
      </dgm:spPr>
      <dgm:t>
        <a:bodyPr/>
        <a:lstStyle/>
        <a:p>
          <a:pPr rtl="1"/>
          <a:r>
            <a:rPr lang="ar-JO" sz="2400" b="1" dirty="0" smtClean="0"/>
            <a:t>ادت التجارة الى :</a:t>
          </a:r>
          <a:endParaRPr lang="ar-JO" sz="2400" b="1" dirty="0"/>
        </a:p>
      </dgm:t>
    </dgm:pt>
    <dgm:pt modelId="{467C2EBD-74F8-4EC3-ACFB-6B97DBB3F2A3}" type="sibTrans" cxnId="{15E2A960-C59D-4321-A9D7-CE8ACEC85871}">
      <dgm:prSet/>
      <dgm:spPr/>
      <dgm:t>
        <a:bodyPr/>
        <a:lstStyle/>
        <a:p>
          <a:pPr rtl="1"/>
          <a:endParaRPr lang="ar-JO"/>
        </a:p>
      </dgm:t>
    </dgm:pt>
    <dgm:pt modelId="{6DFB7BFF-0647-4397-96D7-D78F4BE0C2BC}" type="parTrans" cxnId="{15E2A960-C59D-4321-A9D7-CE8ACEC85871}">
      <dgm:prSet/>
      <dgm:spPr/>
      <dgm:t>
        <a:bodyPr/>
        <a:lstStyle/>
        <a:p>
          <a:pPr rtl="1"/>
          <a:endParaRPr lang="ar-JO"/>
        </a:p>
      </dgm:t>
    </dgm:pt>
    <dgm:pt modelId="{2D299EA5-2832-4264-A0FA-87CBC15D19C8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Below"/>
          <a:lightRig rig="flat" dir="t"/>
        </a:scene3d>
        <a:sp3d prstMaterial="dkEdge">
          <a:bevelT w="8200" h="38100" prst="angle"/>
        </a:sp3d>
      </dgm:spPr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2. انتشار الثقافة العربية والاسلامية الى المناطق البعيدة بواسطة التجار 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93F5C199-3FC7-4C6A-B357-E8C9CD0AC3D4}" type="sibTrans" cxnId="{462087B6-32AA-4014-8183-75E15D2726CB}">
      <dgm:prSet/>
      <dgm:spPr/>
      <dgm:t>
        <a:bodyPr/>
        <a:lstStyle/>
        <a:p>
          <a:pPr rtl="1"/>
          <a:endParaRPr lang="ar-JO"/>
        </a:p>
      </dgm:t>
    </dgm:pt>
    <dgm:pt modelId="{C1E921F6-3A58-4C2A-A1E2-F747F7AB166A}" type="parTrans" cxnId="{462087B6-32AA-4014-8183-75E15D2726CB}">
      <dgm:prSet/>
      <dgm:spPr/>
      <dgm:t>
        <a:bodyPr/>
        <a:lstStyle/>
        <a:p>
          <a:pPr rtl="1"/>
          <a:endParaRPr lang="ar-JO"/>
        </a:p>
      </dgm:t>
    </dgm:pt>
    <dgm:pt modelId="{3D1918FD-7A0D-49E5-86F5-93852BE4A65A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Below"/>
          <a:lightRig rig="flat" dir="t"/>
        </a:scene3d>
        <a:sp3d prstMaterial="dkEdge">
          <a:bevelT w="8200" h="38100" prst="angle"/>
        </a:sp3d>
      </dgm:spPr>
      <dgm:t>
        <a:bodyPr/>
        <a:lstStyle/>
        <a:p>
          <a:pPr rtl="1"/>
          <a:r>
            <a:rPr lang="ar-JO" sz="2400" b="1" smtClean="0">
              <a:solidFill>
                <a:schemeClr val="bg2">
                  <a:lumMod val="25000"/>
                </a:schemeClr>
              </a:solidFill>
            </a:rPr>
            <a:t>1. انتشار الاسلام في المناطق البعيدة والتي لم يصلها الفتح الاسلامي . 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15CAF4CE-E565-4C92-AF18-3624D0497301}" type="sibTrans" cxnId="{9A9EF38F-CDAC-4EC1-8903-E88416BDA515}">
      <dgm:prSet/>
      <dgm:spPr/>
      <dgm:t>
        <a:bodyPr/>
        <a:lstStyle/>
        <a:p>
          <a:pPr rtl="1"/>
          <a:endParaRPr lang="ar-JO"/>
        </a:p>
      </dgm:t>
    </dgm:pt>
    <dgm:pt modelId="{427EFD19-787E-488C-B2B3-358D11C2F7EC}" type="parTrans" cxnId="{9A9EF38F-CDAC-4EC1-8903-E88416BDA515}">
      <dgm:prSet/>
      <dgm:spPr/>
      <dgm:t>
        <a:bodyPr/>
        <a:lstStyle/>
        <a:p>
          <a:pPr rtl="1"/>
          <a:endParaRPr lang="ar-JO"/>
        </a:p>
      </dgm:t>
    </dgm:pt>
    <dgm:pt modelId="{DE5F8BA6-206F-4EB0-8D0F-7858E945D560}">
      <dgm:prSet phldrT="[Text]" phldr="1"/>
      <dgm:spPr/>
      <dgm:t>
        <a:bodyPr/>
        <a:lstStyle/>
        <a:p>
          <a:pPr rtl="1"/>
          <a:endParaRPr lang="ar-JO"/>
        </a:p>
      </dgm:t>
    </dgm:pt>
    <dgm:pt modelId="{46089250-003A-422C-814B-CC18306EE933}" type="sibTrans" cxnId="{F9FB528F-4738-445A-82C4-79D001A286CA}">
      <dgm:prSet/>
      <dgm:spPr/>
      <dgm:t>
        <a:bodyPr/>
        <a:lstStyle/>
        <a:p>
          <a:pPr rtl="1"/>
          <a:endParaRPr lang="ar-JO"/>
        </a:p>
      </dgm:t>
    </dgm:pt>
    <dgm:pt modelId="{C1C44753-6F59-4E07-8771-423B48BE9670}" type="parTrans" cxnId="{F9FB528F-4738-445A-82C4-79D001A286CA}">
      <dgm:prSet/>
      <dgm:spPr/>
      <dgm:t>
        <a:bodyPr/>
        <a:lstStyle/>
        <a:p>
          <a:pPr rtl="1"/>
          <a:endParaRPr lang="ar-JO"/>
        </a:p>
      </dgm:t>
    </dgm:pt>
    <dgm:pt modelId="{C10C75EB-BE48-4A44-86B4-C1D10C6A663D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Below"/>
          <a:lightRig rig="flat" dir="t"/>
        </a:scene3d>
        <a:sp3d prstMaterial="dkEdge">
          <a:bevelT w="8200" h="38100" prst="angle"/>
        </a:sp3d>
      </dgm:spPr>
      <dgm:t>
        <a:bodyPr/>
        <a:lstStyle/>
        <a:p>
          <a:pPr rtl="1"/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418C6F45-AD71-4B95-86C0-1417F1C63BCF}" type="sibTrans" cxnId="{C05688D9-4CD5-40C9-B88A-14B3C34BEC04}">
      <dgm:prSet/>
      <dgm:spPr/>
      <dgm:t>
        <a:bodyPr/>
        <a:lstStyle/>
        <a:p>
          <a:pPr rtl="1"/>
          <a:endParaRPr lang="ar-JO"/>
        </a:p>
      </dgm:t>
    </dgm:pt>
    <dgm:pt modelId="{1A9636D7-DFDD-44C4-B855-38830C5D8D9B}" type="parTrans" cxnId="{C05688D9-4CD5-40C9-B88A-14B3C34BEC04}">
      <dgm:prSet/>
      <dgm:spPr/>
      <dgm:t>
        <a:bodyPr/>
        <a:lstStyle/>
        <a:p>
          <a:pPr rtl="1"/>
          <a:endParaRPr lang="ar-JO"/>
        </a:p>
      </dgm:t>
    </dgm:pt>
    <dgm:pt modelId="{CA140019-0B44-4BC9-BC2D-55F86656374E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Below"/>
          <a:lightRig rig="flat" dir="t"/>
        </a:scene3d>
        <a:sp3d prstMaterial="dkEdge">
          <a:bevelT w="8200" h="38100" prst="angle"/>
        </a:sp3d>
      </dgm:spPr>
      <dgm:t>
        <a:bodyPr/>
        <a:lstStyle/>
        <a:p>
          <a:pPr rtl="1"/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EA555757-EB00-4034-BDB2-127EE0E3D33C}" type="sibTrans" cxnId="{E0635CAB-865C-4310-AB73-F9B94A6F91EA}">
      <dgm:prSet/>
      <dgm:spPr/>
      <dgm:t>
        <a:bodyPr/>
        <a:lstStyle/>
        <a:p>
          <a:pPr rtl="1"/>
          <a:endParaRPr lang="ar-JO"/>
        </a:p>
      </dgm:t>
    </dgm:pt>
    <dgm:pt modelId="{E14A8E5B-8164-415A-A417-1CDA49AF94C2}" type="parTrans" cxnId="{E0635CAB-865C-4310-AB73-F9B94A6F91EA}">
      <dgm:prSet/>
      <dgm:spPr/>
      <dgm:t>
        <a:bodyPr/>
        <a:lstStyle/>
        <a:p>
          <a:pPr rtl="1"/>
          <a:endParaRPr lang="ar-JO"/>
        </a:p>
      </dgm:t>
    </dgm:pt>
    <dgm:pt modelId="{BF9F68E0-5273-4E5E-AA0C-0D62FD5057E0}" type="pres">
      <dgm:prSet presAssocID="{4A013D18-F722-40F3-AD68-22F41E26530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JO"/>
        </a:p>
      </dgm:t>
    </dgm:pt>
    <dgm:pt modelId="{760B46F9-1CAF-4655-9FA9-EDFA788EA132}" type="pres">
      <dgm:prSet presAssocID="{4A013D18-F722-40F3-AD68-22F41E265307}" presName="matrix" presStyleCnt="0"/>
      <dgm:spPr/>
      <dgm:t>
        <a:bodyPr/>
        <a:lstStyle/>
        <a:p>
          <a:endParaRPr lang="en-US"/>
        </a:p>
      </dgm:t>
    </dgm:pt>
    <dgm:pt modelId="{E9C3FC99-AC8F-404F-ADA8-5B91028C1F7A}" type="pres">
      <dgm:prSet presAssocID="{4A013D18-F722-40F3-AD68-22F41E265307}" presName="tile1" presStyleLbl="node1" presStyleIdx="0" presStyleCnt="4" custScaleY="58308" custLinFactNeighborX="-203" custLinFactNeighborY="14290"/>
      <dgm:spPr/>
      <dgm:t>
        <a:bodyPr/>
        <a:lstStyle/>
        <a:p>
          <a:pPr rtl="1"/>
          <a:endParaRPr lang="ar-JO"/>
        </a:p>
      </dgm:t>
    </dgm:pt>
    <dgm:pt modelId="{77C71C38-0BCE-4B22-970F-5FCE22A536ED}" type="pres">
      <dgm:prSet presAssocID="{4A013D18-F722-40F3-AD68-22F41E26530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60865BEC-E353-4670-BC45-C6CD5C5B11F3}" type="pres">
      <dgm:prSet presAssocID="{4A013D18-F722-40F3-AD68-22F41E265307}" presName="tile2" presStyleLbl="node1" presStyleIdx="1" presStyleCnt="4" custScaleY="47385" custLinFactNeighborX="0" custLinFactNeighborY="9115"/>
      <dgm:spPr/>
      <dgm:t>
        <a:bodyPr/>
        <a:lstStyle/>
        <a:p>
          <a:pPr rtl="1"/>
          <a:endParaRPr lang="ar-JO"/>
        </a:p>
      </dgm:t>
    </dgm:pt>
    <dgm:pt modelId="{F9DB0329-B3BF-4F17-97BE-EAF9BE052918}" type="pres">
      <dgm:prSet presAssocID="{4A013D18-F722-40F3-AD68-22F41E26530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595DF46C-08BD-4DF4-BF7C-5FD4EA86D5BB}" type="pres">
      <dgm:prSet presAssocID="{4A013D18-F722-40F3-AD68-22F41E265307}" presName="tile3" presStyleLbl="node1" presStyleIdx="2" presStyleCnt="4" custScaleY="74696" custLinFactNeighborX="197" custLinFactNeighborY="-34044"/>
      <dgm:spPr/>
      <dgm:t>
        <a:bodyPr/>
        <a:lstStyle/>
        <a:p>
          <a:pPr rtl="1"/>
          <a:endParaRPr lang="ar-JO"/>
        </a:p>
      </dgm:t>
    </dgm:pt>
    <dgm:pt modelId="{DFB9C472-964D-4A8F-93C4-D0234035F802}" type="pres">
      <dgm:prSet presAssocID="{4A013D18-F722-40F3-AD68-22F41E26530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82AC748B-4624-4FC7-91F1-1F6BA0A94672}" type="pres">
      <dgm:prSet presAssocID="{4A013D18-F722-40F3-AD68-22F41E265307}" presName="tile4" presStyleLbl="node1" presStyleIdx="3" presStyleCnt="4" custScaleY="74697" custLinFactNeighborX="0" custLinFactNeighborY="-34044"/>
      <dgm:spPr/>
      <dgm:t>
        <a:bodyPr/>
        <a:lstStyle/>
        <a:p>
          <a:pPr rtl="1"/>
          <a:endParaRPr lang="ar-JO"/>
        </a:p>
      </dgm:t>
    </dgm:pt>
    <dgm:pt modelId="{A82D9E33-3AAA-4818-AB1C-C1AF21A95D67}" type="pres">
      <dgm:prSet presAssocID="{4A013D18-F722-40F3-AD68-22F41E26530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8CE589D4-2C5C-42AF-BA09-5E1B208B3CEE}" type="pres">
      <dgm:prSet presAssocID="{4A013D18-F722-40F3-AD68-22F41E265307}" presName="centerTile" presStyleLbl="fgShp" presStyleIdx="0" presStyleCnt="1" custScaleX="118644" custScaleY="44579" custLinFactNeighborX="2825" custLinFactNeighborY="-37951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ar-JO"/>
        </a:p>
      </dgm:t>
    </dgm:pt>
  </dgm:ptLst>
  <dgm:cxnLst>
    <dgm:cxn modelId="{C05688D9-4CD5-40C9-B88A-14B3C34BEC04}" srcId="{97022BE2-0906-4F8E-8CD6-BDF02417D7EB}" destId="{C10C75EB-BE48-4A44-86B4-C1D10C6A663D}" srcOrd="3" destOrd="0" parTransId="{1A9636D7-DFDD-44C4-B855-38830C5D8D9B}" sibTransId="{418C6F45-AD71-4B95-86C0-1417F1C63BCF}"/>
    <dgm:cxn modelId="{9A9EF38F-CDAC-4EC1-8903-E88416BDA515}" srcId="{97022BE2-0906-4F8E-8CD6-BDF02417D7EB}" destId="{3D1918FD-7A0D-49E5-86F5-93852BE4A65A}" srcOrd="1" destOrd="0" parTransId="{427EFD19-787E-488C-B2B3-358D11C2F7EC}" sibTransId="{15CAF4CE-E565-4C92-AF18-3624D0497301}"/>
    <dgm:cxn modelId="{A00FA5DE-744A-42FB-9BB1-1D958E638C06}" type="presOf" srcId="{2D299EA5-2832-4264-A0FA-87CBC15D19C8}" destId="{E9C3FC99-AC8F-404F-ADA8-5B91028C1F7A}" srcOrd="0" destOrd="0" presId="urn:microsoft.com/office/officeart/2005/8/layout/matrix1"/>
    <dgm:cxn modelId="{19A86478-ED02-4B7E-B00F-134EF493E912}" type="presOf" srcId="{2D299EA5-2832-4264-A0FA-87CBC15D19C8}" destId="{77C71C38-0BCE-4B22-970F-5FCE22A536ED}" srcOrd="1" destOrd="0" presId="urn:microsoft.com/office/officeart/2005/8/layout/matrix1"/>
    <dgm:cxn modelId="{451EF395-CC9D-4D90-BEF4-A64E625AE1B4}" type="presOf" srcId="{97022BE2-0906-4F8E-8CD6-BDF02417D7EB}" destId="{8CE589D4-2C5C-42AF-BA09-5E1B208B3CEE}" srcOrd="0" destOrd="0" presId="urn:microsoft.com/office/officeart/2005/8/layout/matrix1"/>
    <dgm:cxn modelId="{B86B9E4D-ABF5-432D-9F57-D18282FFAFE2}" type="presOf" srcId="{CA140019-0B44-4BC9-BC2D-55F86656374E}" destId="{DFB9C472-964D-4A8F-93C4-D0234035F802}" srcOrd="1" destOrd="0" presId="urn:microsoft.com/office/officeart/2005/8/layout/matrix1"/>
    <dgm:cxn modelId="{BFC90811-A2D9-4C84-9C91-55EDC1A290CC}" type="presOf" srcId="{3D1918FD-7A0D-49E5-86F5-93852BE4A65A}" destId="{F9DB0329-B3BF-4F17-97BE-EAF9BE052918}" srcOrd="1" destOrd="0" presId="urn:microsoft.com/office/officeart/2005/8/layout/matrix1"/>
    <dgm:cxn modelId="{E0635CAB-865C-4310-AB73-F9B94A6F91EA}" srcId="{97022BE2-0906-4F8E-8CD6-BDF02417D7EB}" destId="{CA140019-0B44-4BC9-BC2D-55F86656374E}" srcOrd="2" destOrd="0" parTransId="{E14A8E5B-8164-415A-A417-1CDA49AF94C2}" sibTransId="{EA555757-EB00-4034-BDB2-127EE0E3D33C}"/>
    <dgm:cxn modelId="{0081C744-525C-4038-A200-735D69A6DAC1}" type="presOf" srcId="{CA140019-0B44-4BC9-BC2D-55F86656374E}" destId="{595DF46C-08BD-4DF4-BF7C-5FD4EA86D5BB}" srcOrd="0" destOrd="0" presId="urn:microsoft.com/office/officeart/2005/8/layout/matrix1"/>
    <dgm:cxn modelId="{A3A4D692-AB0C-47A4-AB33-941CFC500120}" srcId="{4A013D18-F722-40F3-AD68-22F41E265307}" destId="{F1415C6D-1ED2-4C04-A3F3-9696B9749DE6}" srcOrd="1" destOrd="0" parTransId="{A76879B5-125D-457B-BD09-F628148C88D5}" sibTransId="{5372FAE9-2271-4B56-BDF3-50830262F466}"/>
    <dgm:cxn modelId="{71E484BE-340C-4A7A-ADBF-05CDB90CC9D4}" type="presOf" srcId="{C10C75EB-BE48-4A44-86B4-C1D10C6A663D}" destId="{82AC748B-4624-4FC7-91F1-1F6BA0A94672}" srcOrd="0" destOrd="0" presId="urn:microsoft.com/office/officeart/2005/8/layout/matrix1"/>
    <dgm:cxn modelId="{D172D572-5459-4770-A928-E04F33F1C500}" type="presOf" srcId="{4A013D18-F722-40F3-AD68-22F41E265307}" destId="{BF9F68E0-5273-4E5E-AA0C-0D62FD5057E0}" srcOrd="0" destOrd="0" presId="urn:microsoft.com/office/officeart/2005/8/layout/matrix1"/>
    <dgm:cxn modelId="{15E2A960-C59D-4321-A9D7-CE8ACEC85871}" srcId="{4A013D18-F722-40F3-AD68-22F41E265307}" destId="{97022BE2-0906-4F8E-8CD6-BDF02417D7EB}" srcOrd="0" destOrd="0" parTransId="{6DFB7BFF-0647-4397-96D7-D78F4BE0C2BC}" sibTransId="{467C2EBD-74F8-4EC3-ACFB-6B97DBB3F2A3}"/>
    <dgm:cxn modelId="{F9FB528F-4738-445A-82C4-79D001A286CA}" srcId="{97022BE2-0906-4F8E-8CD6-BDF02417D7EB}" destId="{DE5F8BA6-206F-4EB0-8D0F-7858E945D560}" srcOrd="4" destOrd="0" parTransId="{C1C44753-6F59-4E07-8771-423B48BE9670}" sibTransId="{46089250-003A-422C-814B-CC18306EE933}"/>
    <dgm:cxn modelId="{F34AC102-DC9A-4BC1-BEA8-2ED7D02453B0}" type="presOf" srcId="{C10C75EB-BE48-4A44-86B4-C1D10C6A663D}" destId="{A82D9E33-3AAA-4818-AB1C-C1AF21A95D67}" srcOrd="1" destOrd="0" presId="urn:microsoft.com/office/officeart/2005/8/layout/matrix1"/>
    <dgm:cxn modelId="{93A2DEBB-D333-4C40-BA4C-D8DA54CED41F}" type="presOf" srcId="{3D1918FD-7A0D-49E5-86F5-93852BE4A65A}" destId="{60865BEC-E353-4670-BC45-C6CD5C5B11F3}" srcOrd="0" destOrd="0" presId="urn:microsoft.com/office/officeart/2005/8/layout/matrix1"/>
    <dgm:cxn modelId="{462087B6-32AA-4014-8183-75E15D2726CB}" srcId="{97022BE2-0906-4F8E-8CD6-BDF02417D7EB}" destId="{2D299EA5-2832-4264-A0FA-87CBC15D19C8}" srcOrd="0" destOrd="0" parTransId="{C1E921F6-3A58-4C2A-A1E2-F747F7AB166A}" sibTransId="{93F5C199-3FC7-4C6A-B357-E8C9CD0AC3D4}"/>
    <dgm:cxn modelId="{A0CD09E2-42AE-406B-9810-44CEE3E8A124}" type="presParOf" srcId="{BF9F68E0-5273-4E5E-AA0C-0D62FD5057E0}" destId="{760B46F9-1CAF-4655-9FA9-EDFA788EA132}" srcOrd="0" destOrd="0" presId="urn:microsoft.com/office/officeart/2005/8/layout/matrix1"/>
    <dgm:cxn modelId="{DBCB3451-73D0-4078-ACB3-6A01183786B0}" type="presParOf" srcId="{760B46F9-1CAF-4655-9FA9-EDFA788EA132}" destId="{E9C3FC99-AC8F-404F-ADA8-5B91028C1F7A}" srcOrd="0" destOrd="0" presId="urn:microsoft.com/office/officeart/2005/8/layout/matrix1"/>
    <dgm:cxn modelId="{83846C3F-52D5-443F-9F61-F9C4212FAB76}" type="presParOf" srcId="{760B46F9-1CAF-4655-9FA9-EDFA788EA132}" destId="{77C71C38-0BCE-4B22-970F-5FCE22A536ED}" srcOrd="1" destOrd="0" presId="urn:microsoft.com/office/officeart/2005/8/layout/matrix1"/>
    <dgm:cxn modelId="{D1F74A98-B444-4291-BDCA-7A25F3ECAC35}" type="presParOf" srcId="{760B46F9-1CAF-4655-9FA9-EDFA788EA132}" destId="{60865BEC-E353-4670-BC45-C6CD5C5B11F3}" srcOrd="2" destOrd="0" presId="urn:microsoft.com/office/officeart/2005/8/layout/matrix1"/>
    <dgm:cxn modelId="{D7EA2C03-F4F9-42E8-AA8E-383DD27A5DFF}" type="presParOf" srcId="{760B46F9-1CAF-4655-9FA9-EDFA788EA132}" destId="{F9DB0329-B3BF-4F17-97BE-EAF9BE052918}" srcOrd="3" destOrd="0" presId="urn:microsoft.com/office/officeart/2005/8/layout/matrix1"/>
    <dgm:cxn modelId="{A2FE02F9-5FD7-4D25-B22D-E83DDF91B280}" type="presParOf" srcId="{760B46F9-1CAF-4655-9FA9-EDFA788EA132}" destId="{595DF46C-08BD-4DF4-BF7C-5FD4EA86D5BB}" srcOrd="4" destOrd="0" presId="urn:microsoft.com/office/officeart/2005/8/layout/matrix1"/>
    <dgm:cxn modelId="{8390AF58-6514-47D0-B71C-719E0743F0DD}" type="presParOf" srcId="{760B46F9-1CAF-4655-9FA9-EDFA788EA132}" destId="{DFB9C472-964D-4A8F-93C4-D0234035F802}" srcOrd="5" destOrd="0" presId="urn:microsoft.com/office/officeart/2005/8/layout/matrix1"/>
    <dgm:cxn modelId="{AF16CE83-1D13-44E0-BD31-15662592B2AB}" type="presParOf" srcId="{760B46F9-1CAF-4655-9FA9-EDFA788EA132}" destId="{82AC748B-4624-4FC7-91F1-1F6BA0A94672}" srcOrd="6" destOrd="0" presId="urn:microsoft.com/office/officeart/2005/8/layout/matrix1"/>
    <dgm:cxn modelId="{51261779-201D-4499-9651-51EF57AF4B73}" type="presParOf" srcId="{760B46F9-1CAF-4655-9FA9-EDFA788EA132}" destId="{A82D9E33-3AAA-4818-AB1C-C1AF21A95D67}" srcOrd="7" destOrd="0" presId="urn:microsoft.com/office/officeart/2005/8/layout/matrix1"/>
    <dgm:cxn modelId="{7E04679C-6C4E-4102-AC80-1E1B49D6B33C}" type="presParOf" srcId="{BF9F68E0-5273-4E5E-AA0C-0D62FD5057E0}" destId="{8CE589D4-2C5C-42AF-BA09-5E1B208B3CE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E0F403-A98C-4455-9709-D4CF359B33CE}" type="doc">
      <dgm:prSet loTypeId="urn:microsoft.com/office/officeart/2005/8/layout/h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JO"/>
        </a:p>
      </dgm:t>
    </dgm:pt>
    <dgm:pt modelId="{C9BFE1E1-9E38-4CF4-8C92-C27085AFF348}">
      <dgm:prSet phldrT="[Text]" custT="1"/>
      <dgm:spPr/>
      <dgm:t>
        <a:bodyPr/>
        <a:lstStyle/>
        <a:p>
          <a:pPr rtl="1"/>
          <a:r>
            <a:rPr lang="ar-JO" sz="2800" b="1" smtClean="0"/>
            <a:t>اساليب التعامل التجاري </a:t>
          </a:r>
          <a:endParaRPr lang="ar-JO" sz="2800" b="1" dirty="0"/>
        </a:p>
      </dgm:t>
    </dgm:pt>
    <dgm:pt modelId="{A1A0CEF3-30BF-43F3-870D-C62AD211341A}" type="parTrans" cxnId="{5B54E077-5E39-49F9-BCBF-986CD0480DF9}">
      <dgm:prSet/>
      <dgm:spPr/>
      <dgm:t>
        <a:bodyPr/>
        <a:lstStyle/>
        <a:p>
          <a:pPr rtl="1"/>
          <a:endParaRPr lang="ar-JO"/>
        </a:p>
      </dgm:t>
    </dgm:pt>
    <dgm:pt modelId="{A025B3C3-07A5-441B-AC7B-1FF168F28A77}" type="sibTrans" cxnId="{5B54E077-5E39-49F9-BCBF-986CD0480DF9}">
      <dgm:prSet/>
      <dgm:spPr/>
      <dgm:t>
        <a:bodyPr/>
        <a:lstStyle/>
        <a:p>
          <a:pPr rtl="1"/>
          <a:endParaRPr lang="ar-JO"/>
        </a:p>
      </dgm:t>
    </dgm:pt>
    <dgm:pt modelId="{2059E01D-EC7A-4801-9342-122BF76629D9}">
      <dgm:prSet phldrT="[Text]" custT="1"/>
      <dgm:spPr/>
      <dgm:t>
        <a:bodyPr/>
        <a:lstStyle/>
        <a:p>
          <a:pPr algn="ctr" rtl="1"/>
          <a:r>
            <a:rPr lang="ar-JO" sz="2000" b="1" dirty="0" smtClean="0"/>
            <a:t>لم يقتصر التعامل في النقود على البلدان الاسلامية ، بل تعدى البلدان الاسلامية الى بلدان العالم الاخرى .</a:t>
          </a:r>
          <a:endParaRPr lang="ar-JO" sz="2000" b="1" dirty="0"/>
        </a:p>
      </dgm:t>
    </dgm:pt>
    <dgm:pt modelId="{77E25F96-5C1A-4429-9F70-531DF76E42CF}" type="parTrans" cxnId="{5E2C18E3-A530-469B-9B47-506DAF7831F7}">
      <dgm:prSet/>
      <dgm:spPr/>
      <dgm:t>
        <a:bodyPr/>
        <a:lstStyle/>
        <a:p>
          <a:pPr rtl="1"/>
          <a:endParaRPr lang="ar-JO"/>
        </a:p>
      </dgm:t>
    </dgm:pt>
    <dgm:pt modelId="{69AB34A4-1528-477B-BEDC-43E82CEB6A3D}" type="sibTrans" cxnId="{5E2C18E3-A530-469B-9B47-506DAF7831F7}">
      <dgm:prSet/>
      <dgm:spPr/>
      <dgm:t>
        <a:bodyPr/>
        <a:lstStyle/>
        <a:p>
          <a:pPr rtl="1"/>
          <a:endParaRPr lang="ar-JO"/>
        </a:p>
      </dgm:t>
    </dgm:pt>
    <dgm:pt modelId="{69A60F4E-3D61-4279-BE3B-E9D2D2D1C2C3}">
      <dgm:prSet phldrT="[Text]" custT="1"/>
      <dgm:spPr/>
      <dgm:t>
        <a:bodyPr/>
        <a:lstStyle/>
        <a:p>
          <a:pPr rtl="1"/>
          <a:r>
            <a:rPr lang="ar-JO" sz="2000" b="1" smtClean="0"/>
            <a:t>تطور اساليب التعامل التجاري :</a:t>
          </a:r>
          <a:endParaRPr lang="ar-JO" sz="2000" b="1" dirty="0"/>
        </a:p>
      </dgm:t>
    </dgm:pt>
    <dgm:pt modelId="{AA607980-C00C-4506-B1C1-07A1B9B1DD62}" type="parTrans" cxnId="{831F66A1-D6E8-47A7-A7AD-E791DF6FBC4D}">
      <dgm:prSet/>
      <dgm:spPr/>
      <dgm:t>
        <a:bodyPr/>
        <a:lstStyle/>
        <a:p>
          <a:pPr rtl="1"/>
          <a:endParaRPr lang="ar-JO"/>
        </a:p>
      </dgm:t>
    </dgm:pt>
    <dgm:pt modelId="{6A46B62B-6EFD-470B-BE76-EC6B3F1CE970}" type="sibTrans" cxnId="{831F66A1-D6E8-47A7-A7AD-E791DF6FBC4D}">
      <dgm:prSet/>
      <dgm:spPr/>
      <dgm:t>
        <a:bodyPr/>
        <a:lstStyle/>
        <a:p>
          <a:pPr rtl="1"/>
          <a:endParaRPr lang="ar-JO"/>
        </a:p>
      </dgm:t>
    </dgm:pt>
    <dgm:pt modelId="{F682F6F4-3EC1-4238-AF29-FD449133CB65}">
      <dgm:prSet phldrT="[Text]" custT="1"/>
      <dgm:spPr/>
      <dgm:t>
        <a:bodyPr/>
        <a:lstStyle/>
        <a:p>
          <a:pPr algn="ctr" rtl="1"/>
          <a:endParaRPr lang="ar-JO" sz="2000" b="1" dirty="0">
            <a:solidFill>
              <a:schemeClr val="bg2">
                <a:lumMod val="25000"/>
              </a:schemeClr>
            </a:solidFill>
          </a:endParaRPr>
        </a:p>
      </dgm:t>
    </dgm:pt>
    <dgm:pt modelId="{4E4B148D-9BA7-4CCD-88C5-9FD013E41389}" type="parTrans" cxnId="{755E0944-50F6-4C87-9499-40A7B79B80EF}">
      <dgm:prSet/>
      <dgm:spPr/>
      <dgm:t>
        <a:bodyPr/>
        <a:lstStyle/>
        <a:p>
          <a:pPr rtl="1"/>
          <a:endParaRPr lang="ar-JO"/>
        </a:p>
      </dgm:t>
    </dgm:pt>
    <dgm:pt modelId="{7D81A27A-44A2-4D58-9F38-3C46297E065B}" type="sibTrans" cxnId="{755E0944-50F6-4C87-9499-40A7B79B80EF}">
      <dgm:prSet/>
      <dgm:spPr/>
      <dgm:t>
        <a:bodyPr/>
        <a:lstStyle/>
        <a:p>
          <a:pPr rtl="1"/>
          <a:endParaRPr lang="ar-JO"/>
        </a:p>
      </dgm:t>
    </dgm:pt>
    <dgm:pt modelId="{84845AFD-3300-4FD6-A65D-28DAFDB320E6}">
      <dgm:prSet phldrT="[Text]" custT="1"/>
      <dgm:spPr/>
      <dgm:t>
        <a:bodyPr/>
        <a:lstStyle/>
        <a:p>
          <a:pPr algn="ctr" rtl="1"/>
          <a:r>
            <a:rPr lang="ar-JO" sz="2000" b="1" smtClean="0"/>
            <a:t>2. ازداد عدد الصيارفة في المدن والمراكز التجارية خاصة في بغداد والقاهرة .</a:t>
          </a:r>
          <a:endParaRPr lang="ar-JO" sz="2000" b="1" dirty="0"/>
        </a:p>
      </dgm:t>
    </dgm:pt>
    <dgm:pt modelId="{66839B51-0456-47CA-8FB0-47B5A4024F4C}" type="parTrans" cxnId="{4C24F8F7-E18E-428A-901B-243AA7AA275D}">
      <dgm:prSet/>
      <dgm:spPr/>
      <dgm:t>
        <a:bodyPr/>
        <a:lstStyle/>
        <a:p>
          <a:pPr rtl="1"/>
          <a:endParaRPr lang="ar-JO"/>
        </a:p>
      </dgm:t>
    </dgm:pt>
    <dgm:pt modelId="{0B384C84-4A96-4029-ADCA-8A1090006A33}" type="sibTrans" cxnId="{4C24F8F7-E18E-428A-901B-243AA7AA275D}">
      <dgm:prSet/>
      <dgm:spPr/>
      <dgm:t>
        <a:bodyPr/>
        <a:lstStyle/>
        <a:p>
          <a:pPr rtl="1"/>
          <a:endParaRPr lang="ar-JO"/>
        </a:p>
      </dgm:t>
    </dgm:pt>
    <dgm:pt modelId="{1A2B0342-43FB-439A-BB83-7E17DE02A6C0}">
      <dgm:prSet phldrT="[Text]" custT="1"/>
      <dgm:spPr/>
      <dgm:t>
        <a:bodyPr/>
        <a:lstStyle/>
        <a:p>
          <a:pPr algn="ctr" rtl="1"/>
          <a:r>
            <a:rPr lang="ar-JO" sz="2000" b="1" smtClean="0"/>
            <a:t>1. استخدام الصكوك في التعامل التجاري بدل النقود .</a:t>
          </a:r>
          <a:endParaRPr lang="ar-JO" sz="2000" b="1" dirty="0"/>
        </a:p>
      </dgm:t>
    </dgm:pt>
    <dgm:pt modelId="{27535899-2909-427C-988D-DDB05293866C}" type="parTrans" cxnId="{BA7F016B-B7CF-4791-ADBB-16BF08DC4767}">
      <dgm:prSet/>
      <dgm:spPr/>
      <dgm:t>
        <a:bodyPr/>
        <a:lstStyle/>
        <a:p>
          <a:pPr rtl="1"/>
          <a:endParaRPr lang="ar-JO"/>
        </a:p>
      </dgm:t>
    </dgm:pt>
    <dgm:pt modelId="{1A86B774-70FD-4376-B56D-BC5DCF97B53E}" type="sibTrans" cxnId="{BA7F016B-B7CF-4791-ADBB-16BF08DC4767}">
      <dgm:prSet/>
      <dgm:spPr/>
      <dgm:t>
        <a:bodyPr/>
        <a:lstStyle/>
        <a:p>
          <a:pPr rtl="1"/>
          <a:endParaRPr lang="ar-JO"/>
        </a:p>
      </dgm:t>
    </dgm:pt>
    <dgm:pt modelId="{FA356D6C-5E7E-4DE6-915C-B4D4575A2BD4}">
      <dgm:prSet phldrT="[Text]" custT="1"/>
      <dgm:spPr/>
      <dgm:t>
        <a:bodyPr/>
        <a:lstStyle/>
        <a:p>
          <a:pPr algn="ctr" rtl="1"/>
          <a:endParaRPr lang="ar-JO" sz="2000" b="1" dirty="0"/>
        </a:p>
      </dgm:t>
    </dgm:pt>
    <dgm:pt modelId="{28537558-9E86-4F01-9C82-2797B420CD13}" type="parTrans" cxnId="{4CC70EA2-86A0-4094-B5F8-44AE671F54BC}">
      <dgm:prSet/>
      <dgm:spPr/>
    </dgm:pt>
    <dgm:pt modelId="{CA7871C6-CD7F-4C9E-82BC-C3DC28637684}" type="sibTrans" cxnId="{4CC70EA2-86A0-4094-B5F8-44AE671F54BC}">
      <dgm:prSet/>
      <dgm:spPr/>
    </dgm:pt>
    <dgm:pt modelId="{A76B03BA-02A0-4F73-9D56-707879E1AABC}" type="pres">
      <dgm:prSet presAssocID="{F3E0F403-A98C-4455-9709-D4CF359B33C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JO"/>
        </a:p>
      </dgm:t>
    </dgm:pt>
    <dgm:pt modelId="{92691329-01A1-4C89-9219-E68B30234037}" type="pres">
      <dgm:prSet presAssocID="{F3E0F403-A98C-4455-9709-D4CF359B33CE}" presName="tSp" presStyleCnt="0"/>
      <dgm:spPr/>
      <dgm:t>
        <a:bodyPr/>
        <a:lstStyle/>
        <a:p>
          <a:pPr rtl="1"/>
          <a:endParaRPr lang="ar-JO"/>
        </a:p>
      </dgm:t>
    </dgm:pt>
    <dgm:pt modelId="{00D69733-5527-43A0-8DB8-476F7C9D77E9}" type="pres">
      <dgm:prSet presAssocID="{F3E0F403-A98C-4455-9709-D4CF359B33CE}" presName="bSp" presStyleCnt="0"/>
      <dgm:spPr/>
      <dgm:t>
        <a:bodyPr/>
        <a:lstStyle/>
        <a:p>
          <a:pPr rtl="1"/>
          <a:endParaRPr lang="ar-JO"/>
        </a:p>
      </dgm:t>
    </dgm:pt>
    <dgm:pt modelId="{5DEE08D2-07D5-4F0B-92CF-242C026731DF}" type="pres">
      <dgm:prSet presAssocID="{F3E0F403-A98C-4455-9709-D4CF359B33CE}" presName="process" presStyleCnt="0"/>
      <dgm:spPr/>
      <dgm:t>
        <a:bodyPr/>
        <a:lstStyle/>
        <a:p>
          <a:pPr rtl="1"/>
          <a:endParaRPr lang="ar-JO"/>
        </a:p>
      </dgm:t>
    </dgm:pt>
    <dgm:pt modelId="{13DC1844-9835-4EED-9497-A5581F852A8E}" type="pres">
      <dgm:prSet presAssocID="{C9BFE1E1-9E38-4CF4-8C92-C27085AFF348}" presName="composite1" presStyleCnt="0"/>
      <dgm:spPr/>
    </dgm:pt>
    <dgm:pt modelId="{965EC38C-7F57-4D4F-B41F-D74028F408A6}" type="pres">
      <dgm:prSet presAssocID="{C9BFE1E1-9E38-4CF4-8C92-C27085AFF348}" presName="dummyNode1" presStyleLbl="node1" presStyleIdx="0" presStyleCnt="2"/>
      <dgm:spPr/>
    </dgm:pt>
    <dgm:pt modelId="{194F8364-B00B-4456-8539-A7D29AA31E32}" type="pres">
      <dgm:prSet presAssocID="{C9BFE1E1-9E38-4CF4-8C92-C27085AFF348}" presName="childNode1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23F35B-CA30-4331-A5F6-5076CAFF8EE0}" type="pres">
      <dgm:prSet presAssocID="{C9BFE1E1-9E38-4CF4-8C92-C27085AFF348}" presName="childNode1tx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27FB77-359B-4887-87DA-66389874D4B3}" type="pres">
      <dgm:prSet presAssocID="{C9BFE1E1-9E38-4CF4-8C92-C27085AFF348}" presName="parentNode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D7FE7B-B966-4A2B-937D-22337A5EA122}" type="pres">
      <dgm:prSet presAssocID="{C9BFE1E1-9E38-4CF4-8C92-C27085AFF348}" presName="connSite1" presStyleCnt="0"/>
      <dgm:spPr/>
    </dgm:pt>
    <dgm:pt modelId="{81CF896C-241C-4E88-968D-1B431BF34304}" type="pres">
      <dgm:prSet presAssocID="{A025B3C3-07A5-441B-AC7B-1FF168F28A77}" presName="Name9" presStyleLbl="sibTrans2D1" presStyleIdx="0" presStyleCnt="1"/>
      <dgm:spPr/>
      <dgm:t>
        <a:bodyPr/>
        <a:lstStyle/>
        <a:p>
          <a:endParaRPr lang="en-US"/>
        </a:p>
      </dgm:t>
    </dgm:pt>
    <dgm:pt modelId="{33C24AA4-4179-4B49-874C-993FB01EDC1A}" type="pres">
      <dgm:prSet presAssocID="{69A60F4E-3D61-4279-BE3B-E9D2D2D1C2C3}" presName="composite2" presStyleCnt="0"/>
      <dgm:spPr/>
    </dgm:pt>
    <dgm:pt modelId="{1980531C-3C78-48A7-BC02-C7161E7EB623}" type="pres">
      <dgm:prSet presAssocID="{69A60F4E-3D61-4279-BE3B-E9D2D2D1C2C3}" presName="dummyNode2" presStyleLbl="node1" presStyleIdx="0" presStyleCnt="2"/>
      <dgm:spPr/>
    </dgm:pt>
    <dgm:pt modelId="{E4ECBBA5-D2EB-4C50-B406-545D33CCA20E}" type="pres">
      <dgm:prSet presAssocID="{69A60F4E-3D61-4279-BE3B-E9D2D2D1C2C3}" presName="childNode2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2ADF45-5A7C-4B22-BA63-2129C06C92B7}" type="pres">
      <dgm:prSet presAssocID="{69A60F4E-3D61-4279-BE3B-E9D2D2D1C2C3}" presName="childNode2tx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CF11B2-D346-46C0-A2D8-4E2E96C4045E}" type="pres">
      <dgm:prSet presAssocID="{69A60F4E-3D61-4279-BE3B-E9D2D2D1C2C3}" presName="parentNode2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9E2538-399E-4718-B32D-E75FBCB660F7}" type="pres">
      <dgm:prSet presAssocID="{69A60F4E-3D61-4279-BE3B-E9D2D2D1C2C3}" presName="connSite2" presStyleCnt="0"/>
      <dgm:spPr/>
    </dgm:pt>
  </dgm:ptLst>
  <dgm:cxnLst>
    <dgm:cxn modelId="{AC14D126-C1A6-4A78-B897-D1A72CCE5F36}" type="presOf" srcId="{A025B3C3-07A5-441B-AC7B-1FF168F28A77}" destId="{81CF896C-241C-4E88-968D-1B431BF34304}" srcOrd="0" destOrd="0" presId="urn:microsoft.com/office/officeart/2005/8/layout/hProcess4"/>
    <dgm:cxn modelId="{755E0944-50F6-4C87-9499-40A7B79B80EF}" srcId="{69A60F4E-3D61-4279-BE3B-E9D2D2D1C2C3}" destId="{F682F6F4-3EC1-4238-AF29-FD449133CB65}" srcOrd="0" destOrd="0" parTransId="{4E4B148D-9BA7-4CCD-88C5-9FD013E41389}" sibTransId="{7D81A27A-44A2-4D58-9F38-3C46297E065B}"/>
    <dgm:cxn modelId="{B2D2D821-6B77-412C-ACF6-DB84121D9185}" type="presOf" srcId="{84845AFD-3300-4FD6-A65D-28DAFDB320E6}" destId="{9F2ADF45-5A7C-4B22-BA63-2129C06C92B7}" srcOrd="1" destOrd="2" presId="urn:microsoft.com/office/officeart/2005/8/layout/hProcess4"/>
    <dgm:cxn modelId="{5B54E077-5E39-49F9-BCBF-986CD0480DF9}" srcId="{F3E0F403-A98C-4455-9709-D4CF359B33CE}" destId="{C9BFE1E1-9E38-4CF4-8C92-C27085AFF348}" srcOrd="0" destOrd="0" parTransId="{A1A0CEF3-30BF-43F3-870D-C62AD211341A}" sibTransId="{A025B3C3-07A5-441B-AC7B-1FF168F28A77}"/>
    <dgm:cxn modelId="{E74C794D-9423-434C-9965-55589F257FF6}" type="presOf" srcId="{FA356D6C-5E7E-4DE6-915C-B4D4575A2BD4}" destId="{194F8364-B00B-4456-8539-A7D29AA31E32}" srcOrd="0" destOrd="0" presId="urn:microsoft.com/office/officeart/2005/8/layout/hProcess4"/>
    <dgm:cxn modelId="{034383CA-32EC-43EB-9127-E9CC40BE9491}" type="presOf" srcId="{84845AFD-3300-4FD6-A65D-28DAFDB320E6}" destId="{E4ECBBA5-D2EB-4C50-B406-545D33CCA20E}" srcOrd="0" destOrd="2" presId="urn:microsoft.com/office/officeart/2005/8/layout/hProcess4"/>
    <dgm:cxn modelId="{D682B971-3125-452D-B423-D996168BD1B8}" type="presOf" srcId="{1A2B0342-43FB-439A-BB83-7E17DE02A6C0}" destId="{9F2ADF45-5A7C-4B22-BA63-2129C06C92B7}" srcOrd="1" destOrd="1" presId="urn:microsoft.com/office/officeart/2005/8/layout/hProcess4"/>
    <dgm:cxn modelId="{39C51BD3-696A-4DDC-A2B5-433C433228BE}" type="presOf" srcId="{F682F6F4-3EC1-4238-AF29-FD449133CB65}" destId="{9F2ADF45-5A7C-4B22-BA63-2129C06C92B7}" srcOrd="1" destOrd="0" presId="urn:microsoft.com/office/officeart/2005/8/layout/hProcess4"/>
    <dgm:cxn modelId="{4C24F8F7-E18E-428A-901B-243AA7AA275D}" srcId="{69A60F4E-3D61-4279-BE3B-E9D2D2D1C2C3}" destId="{84845AFD-3300-4FD6-A65D-28DAFDB320E6}" srcOrd="2" destOrd="0" parTransId="{66839B51-0456-47CA-8FB0-47B5A4024F4C}" sibTransId="{0B384C84-4A96-4029-ADCA-8A1090006A33}"/>
    <dgm:cxn modelId="{70DAF510-35ED-4D35-9C8D-3DA5D0DE291A}" type="presOf" srcId="{FA356D6C-5E7E-4DE6-915C-B4D4575A2BD4}" destId="{5023F35B-CA30-4331-A5F6-5076CAFF8EE0}" srcOrd="1" destOrd="0" presId="urn:microsoft.com/office/officeart/2005/8/layout/hProcess4"/>
    <dgm:cxn modelId="{4CC70EA2-86A0-4094-B5F8-44AE671F54BC}" srcId="{C9BFE1E1-9E38-4CF4-8C92-C27085AFF348}" destId="{FA356D6C-5E7E-4DE6-915C-B4D4575A2BD4}" srcOrd="0" destOrd="0" parTransId="{28537558-9E86-4F01-9C82-2797B420CD13}" sibTransId="{CA7871C6-CD7F-4C9E-82BC-C3DC28637684}"/>
    <dgm:cxn modelId="{831F66A1-D6E8-47A7-A7AD-E791DF6FBC4D}" srcId="{F3E0F403-A98C-4455-9709-D4CF359B33CE}" destId="{69A60F4E-3D61-4279-BE3B-E9D2D2D1C2C3}" srcOrd="1" destOrd="0" parTransId="{AA607980-C00C-4506-B1C1-07A1B9B1DD62}" sibTransId="{6A46B62B-6EFD-470B-BE76-EC6B3F1CE970}"/>
    <dgm:cxn modelId="{389E32F1-1733-4491-AD58-C7F0E81C9BCA}" type="presOf" srcId="{F3E0F403-A98C-4455-9709-D4CF359B33CE}" destId="{A76B03BA-02A0-4F73-9D56-707879E1AABC}" srcOrd="0" destOrd="0" presId="urn:microsoft.com/office/officeart/2005/8/layout/hProcess4"/>
    <dgm:cxn modelId="{A0D423B9-74BF-4C4B-BB52-30E355B07B52}" type="presOf" srcId="{1A2B0342-43FB-439A-BB83-7E17DE02A6C0}" destId="{E4ECBBA5-D2EB-4C50-B406-545D33CCA20E}" srcOrd="0" destOrd="1" presId="urn:microsoft.com/office/officeart/2005/8/layout/hProcess4"/>
    <dgm:cxn modelId="{BA7F016B-B7CF-4791-ADBB-16BF08DC4767}" srcId="{69A60F4E-3D61-4279-BE3B-E9D2D2D1C2C3}" destId="{1A2B0342-43FB-439A-BB83-7E17DE02A6C0}" srcOrd="1" destOrd="0" parTransId="{27535899-2909-427C-988D-DDB05293866C}" sibTransId="{1A86B774-70FD-4376-B56D-BC5DCF97B53E}"/>
    <dgm:cxn modelId="{3A79A0F3-7563-4EB3-91BD-2B549450A874}" type="presOf" srcId="{C9BFE1E1-9E38-4CF4-8C92-C27085AFF348}" destId="{F927FB77-359B-4887-87DA-66389874D4B3}" srcOrd="0" destOrd="0" presId="urn:microsoft.com/office/officeart/2005/8/layout/hProcess4"/>
    <dgm:cxn modelId="{FFFB93F1-DC0B-449C-A4FF-AFC6AACB301A}" type="presOf" srcId="{2059E01D-EC7A-4801-9342-122BF76629D9}" destId="{194F8364-B00B-4456-8539-A7D29AA31E32}" srcOrd="0" destOrd="1" presId="urn:microsoft.com/office/officeart/2005/8/layout/hProcess4"/>
    <dgm:cxn modelId="{7A2FA0EE-5960-4596-AD19-ED033A6AFC5B}" type="presOf" srcId="{69A60F4E-3D61-4279-BE3B-E9D2D2D1C2C3}" destId="{E4CF11B2-D346-46C0-A2D8-4E2E96C4045E}" srcOrd="0" destOrd="0" presId="urn:microsoft.com/office/officeart/2005/8/layout/hProcess4"/>
    <dgm:cxn modelId="{2C932FC0-5864-4F11-9190-F0BD738D16E7}" type="presOf" srcId="{2059E01D-EC7A-4801-9342-122BF76629D9}" destId="{5023F35B-CA30-4331-A5F6-5076CAFF8EE0}" srcOrd="1" destOrd="1" presId="urn:microsoft.com/office/officeart/2005/8/layout/hProcess4"/>
    <dgm:cxn modelId="{5E2C18E3-A530-469B-9B47-506DAF7831F7}" srcId="{C9BFE1E1-9E38-4CF4-8C92-C27085AFF348}" destId="{2059E01D-EC7A-4801-9342-122BF76629D9}" srcOrd="1" destOrd="0" parTransId="{77E25F96-5C1A-4429-9F70-531DF76E42CF}" sibTransId="{69AB34A4-1528-477B-BEDC-43E82CEB6A3D}"/>
    <dgm:cxn modelId="{28DF36B4-C8AD-461B-979C-EAF98760EDEC}" type="presOf" srcId="{F682F6F4-3EC1-4238-AF29-FD449133CB65}" destId="{E4ECBBA5-D2EB-4C50-B406-545D33CCA20E}" srcOrd="0" destOrd="0" presId="urn:microsoft.com/office/officeart/2005/8/layout/hProcess4"/>
    <dgm:cxn modelId="{9ABDD8FC-B9A8-4A24-A8A3-B32995069215}" type="presParOf" srcId="{A76B03BA-02A0-4F73-9D56-707879E1AABC}" destId="{92691329-01A1-4C89-9219-E68B30234037}" srcOrd="0" destOrd="0" presId="urn:microsoft.com/office/officeart/2005/8/layout/hProcess4"/>
    <dgm:cxn modelId="{72B602B3-389A-48BA-9E13-A063D1FAF856}" type="presParOf" srcId="{A76B03BA-02A0-4F73-9D56-707879E1AABC}" destId="{00D69733-5527-43A0-8DB8-476F7C9D77E9}" srcOrd="1" destOrd="0" presId="urn:microsoft.com/office/officeart/2005/8/layout/hProcess4"/>
    <dgm:cxn modelId="{195C249A-A24A-4D3B-A0A6-BA05DC06A20A}" type="presParOf" srcId="{A76B03BA-02A0-4F73-9D56-707879E1AABC}" destId="{5DEE08D2-07D5-4F0B-92CF-242C026731DF}" srcOrd="2" destOrd="0" presId="urn:microsoft.com/office/officeart/2005/8/layout/hProcess4"/>
    <dgm:cxn modelId="{04C045B8-F6A6-470E-A15F-6A74A6E3E802}" type="presParOf" srcId="{5DEE08D2-07D5-4F0B-92CF-242C026731DF}" destId="{13DC1844-9835-4EED-9497-A5581F852A8E}" srcOrd="0" destOrd="0" presId="urn:microsoft.com/office/officeart/2005/8/layout/hProcess4"/>
    <dgm:cxn modelId="{4D82E7FA-D4F4-43C3-81C1-C27B141A8517}" type="presParOf" srcId="{13DC1844-9835-4EED-9497-A5581F852A8E}" destId="{965EC38C-7F57-4D4F-B41F-D74028F408A6}" srcOrd="0" destOrd="0" presId="urn:microsoft.com/office/officeart/2005/8/layout/hProcess4"/>
    <dgm:cxn modelId="{FCE8E712-7DE3-471C-83F1-A89C0528FBF0}" type="presParOf" srcId="{13DC1844-9835-4EED-9497-A5581F852A8E}" destId="{194F8364-B00B-4456-8539-A7D29AA31E32}" srcOrd="1" destOrd="0" presId="urn:microsoft.com/office/officeart/2005/8/layout/hProcess4"/>
    <dgm:cxn modelId="{6A290555-1B28-4BCC-B93A-F0542AD744FB}" type="presParOf" srcId="{13DC1844-9835-4EED-9497-A5581F852A8E}" destId="{5023F35B-CA30-4331-A5F6-5076CAFF8EE0}" srcOrd="2" destOrd="0" presId="urn:microsoft.com/office/officeart/2005/8/layout/hProcess4"/>
    <dgm:cxn modelId="{DE0ED7C2-B165-40F2-8E0F-9E678B484E8A}" type="presParOf" srcId="{13DC1844-9835-4EED-9497-A5581F852A8E}" destId="{F927FB77-359B-4887-87DA-66389874D4B3}" srcOrd="3" destOrd="0" presId="urn:microsoft.com/office/officeart/2005/8/layout/hProcess4"/>
    <dgm:cxn modelId="{44864359-8AE9-48F2-AA88-E12F561E0795}" type="presParOf" srcId="{13DC1844-9835-4EED-9497-A5581F852A8E}" destId="{EDD7FE7B-B966-4A2B-937D-22337A5EA122}" srcOrd="4" destOrd="0" presId="urn:microsoft.com/office/officeart/2005/8/layout/hProcess4"/>
    <dgm:cxn modelId="{C7A399FE-8167-4742-ADDE-233734ABA2B4}" type="presParOf" srcId="{5DEE08D2-07D5-4F0B-92CF-242C026731DF}" destId="{81CF896C-241C-4E88-968D-1B431BF34304}" srcOrd="1" destOrd="0" presId="urn:microsoft.com/office/officeart/2005/8/layout/hProcess4"/>
    <dgm:cxn modelId="{BBE09CDD-B670-4CA2-A98A-B9889CD1B581}" type="presParOf" srcId="{5DEE08D2-07D5-4F0B-92CF-242C026731DF}" destId="{33C24AA4-4179-4B49-874C-993FB01EDC1A}" srcOrd="2" destOrd="0" presId="urn:microsoft.com/office/officeart/2005/8/layout/hProcess4"/>
    <dgm:cxn modelId="{D40C9D6D-B1F1-4E3F-BC40-B9564110BC84}" type="presParOf" srcId="{33C24AA4-4179-4B49-874C-993FB01EDC1A}" destId="{1980531C-3C78-48A7-BC02-C7161E7EB623}" srcOrd="0" destOrd="0" presId="urn:microsoft.com/office/officeart/2005/8/layout/hProcess4"/>
    <dgm:cxn modelId="{5DDD04CD-C5F2-4A40-A0D6-33E6576D8EA8}" type="presParOf" srcId="{33C24AA4-4179-4B49-874C-993FB01EDC1A}" destId="{E4ECBBA5-D2EB-4C50-B406-545D33CCA20E}" srcOrd="1" destOrd="0" presId="urn:microsoft.com/office/officeart/2005/8/layout/hProcess4"/>
    <dgm:cxn modelId="{823BF26C-08E2-47E0-990E-BECAF2A9E6E2}" type="presParOf" srcId="{33C24AA4-4179-4B49-874C-993FB01EDC1A}" destId="{9F2ADF45-5A7C-4B22-BA63-2129C06C92B7}" srcOrd="2" destOrd="0" presId="urn:microsoft.com/office/officeart/2005/8/layout/hProcess4"/>
    <dgm:cxn modelId="{EAE78B38-8185-4D68-A318-CFF11131BC53}" type="presParOf" srcId="{33C24AA4-4179-4B49-874C-993FB01EDC1A}" destId="{E4CF11B2-D346-46C0-A2D8-4E2E96C4045E}" srcOrd="3" destOrd="0" presId="urn:microsoft.com/office/officeart/2005/8/layout/hProcess4"/>
    <dgm:cxn modelId="{3FBDD2B3-6A87-4AEF-A755-F520049E83E9}" type="presParOf" srcId="{33C24AA4-4179-4B49-874C-993FB01EDC1A}" destId="{729E2538-399E-4718-B32D-E75FBCB660F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8523B44-4878-4E42-B606-173C29E8D7C8}" type="doc">
      <dgm:prSet loTypeId="urn:microsoft.com/office/officeart/2005/8/layout/pyramid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JO"/>
        </a:p>
      </dgm:t>
    </dgm:pt>
    <dgm:pt modelId="{7E89BD99-204E-46BE-AA21-DC03B8C24806}">
      <dgm:prSet phldrT="[Text]" custT="1"/>
      <dgm:spPr/>
      <dgm:t>
        <a:bodyPr/>
        <a:lstStyle/>
        <a:p>
          <a:pPr rtl="1"/>
          <a:r>
            <a:rPr lang="ar-JO" sz="2000" b="1" dirty="0" smtClean="0">
              <a:solidFill>
                <a:schemeClr val="tx1"/>
              </a:solidFill>
            </a:rPr>
            <a:t>الصادرات :</a:t>
          </a:r>
        </a:p>
        <a:p>
          <a:pPr rtl="1"/>
          <a:r>
            <a:rPr lang="ar-JO" sz="2000" b="1" dirty="0" smtClean="0">
              <a:solidFill>
                <a:schemeClr val="tx1"/>
              </a:solidFill>
            </a:rPr>
            <a:t>الحبوب ، الارز ، الفاكهة ، السكر ، والزجاج .</a:t>
          </a:r>
          <a:endParaRPr lang="ar-JO" sz="2000" b="1" dirty="0">
            <a:solidFill>
              <a:schemeClr val="tx1"/>
            </a:solidFill>
          </a:endParaRPr>
        </a:p>
      </dgm:t>
    </dgm:pt>
    <dgm:pt modelId="{7B7D71EF-FACC-477D-8055-CED405F00EE2}" type="parTrans" cxnId="{D6E86DA7-6DE7-490C-8507-E776D45A77FD}">
      <dgm:prSet/>
      <dgm:spPr/>
      <dgm:t>
        <a:bodyPr/>
        <a:lstStyle/>
        <a:p>
          <a:pPr rtl="1"/>
          <a:endParaRPr lang="ar-JO"/>
        </a:p>
      </dgm:t>
    </dgm:pt>
    <dgm:pt modelId="{C12806F5-4FFE-454C-8AD4-9AD8E167301B}" type="sibTrans" cxnId="{D6E86DA7-6DE7-490C-8507-E776D45A77FD}">
      <dgm:prSet/>
      <dgm:spPr/>
      <dgm:t>
        <a:bodyPr/>
        <a:lstStyle/>
        <a:p>
          <a:pPr rtl="1"/>
          <a:endParaRPr lang="ar-JO"/>
        </a:p>
      </dgm:t>
    </dgm:pt>
    <dgm:pt modelId="{05610376-B686-41B1-BBD6-E5A7048BE7C4}">
      <dgm:prSet phldrT="[Text]" custT="1"/>
      <dgm:spPr/>
      <dgm:t>
        <a:bodyPr/>
        <a:lstStyle/>
        <a:p>
          <a:pPr rtl="1"/>
          <a:endParaRPr lang="ar-JO" sz="2400" b="1" dirty="0" smtClean="0"/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تنوعت الصادرات والواردات في الدولة العباسية ومن اشهرها </a:t>
          </a:r>
          <a:r>
            <a:rPr lang="ar-JO" sz="2400" b="1" dirty="0" smtClean="0"/>
            <a:t>:</a:t>
          </a:r>
          <a:endParaRPr lang="ar-JO" sz="2400" b="1" dirty="0"/>
        </a:p>
      </dgm:t>
    </dgm:pt>
    <dgm:pt modelId="{7537B320-CC2F-48E0-ABD9-36DB613F0FA1}" type="sibTrans" cxnId="{C3C5A2D0-1ECC-4F94-B641-285A058C06F6}">
      <dgm:prSet/>
      <dgm:spPr/>
      <dgm:t>
        <a:bodyPr/>
        <a:lstStyle/>
        <a:p>
          <a:pPr rtl="1"/>
          <a:endParaRPr lang="ar-JO"/>
        </a:p>
      </dgm:t>
    </dgm:pt>
    <dgm:pt modelId="{E01E7678-394A-43D5-AA8A-50F14AB172DD}" type="parTrans" cxnId="{C3C5A2D0-1ECC-4F94-B641-285A058C06F6}">
      <dgm:prSet/>
      <dgm:spPr/>
      <dgm:t>
        <a:bodyPr/>
        <a:lstStyle/>
        <a:p>
          <a:pPr rtl="1"/>
          <a:endParaRPr lang="ar-JO"/>
        </a:p>
      </dgm:t>
    </dgm:pt>
    <dgm:pt modelId="{9DCBA2DD-DB2A-4EA0-886B-5F9F8BC5EB1D}">
      <dgm:prSet phldrT="[Text]" custT="1"/>
      <dgm:spPr/>
      <dgm:t>
        <a:bodyPr/>
        <a:lstStyle/>
        <a:p>
          <a:pPr rtl="1"/>
          <a:r>
            <a:rPr lang="ar-JO" sz="2000" b="1" dirty="0" smtClean="0">
              <a:solidFill>
                <a:schemeClr val="tx1"/>
              </a:solidFill>
            </a:rPr>
            <a:t>الواردات :</a:t>
          </a:r>
        </a:p>
        <a:p>
          <a:pPr rtl="1"/>
          <a:r>
            <a:rPr lang="ar-JO" sz="2000" b="1" dirty="0" smtClean="0">
              <a:solidFill>
                <a:schemeClr val="tx1"/>
              </a:solidFill>
            </a:rPr>
            <a:t>العاج ، الكافور ، القرنفل ، حوز الهند ، التوابل ، البهارات ، والحرير .</a:t>
          </a:r>
          <a:endParaRPr lang="ar-JO" sz="2000" b="1" dirty="0">
            <a:solidFill>
              <a:schemeClr val="tx1"/>
            </a:solidFill>
          </a:endParaRPr>
        </a:p>
      </dgm:t>
    </dgm:pt>
    <dgm:pt modelId="{FE4DCB73-F90E-408B-9037-65670EB3A5AD}" type="sibTrans" cxnId="{879DA032-9017-4F50-9C63-E47CC22DF5EC}">
      <dgm:prSet/>
      <dgm:spPr/>
      <dgm:t>
        <a:bodyPr/>
        <a:lstStyle/>
        <a:p>
          <a:pPr rtl="1"/>
          <a:endParaRPr lang="ar-JO"/>
        </a:p>
      </dgm:t>
    </dgm:pt>
    <dgm:pt modelId="{5E492827-AFAF-43E5-96BC-615A7BCF679A}" type="parTrans" cxnId="{879DA032-9017-4F50-9C63-E47CC22DF5EC}">
      <dgm:prSet/>
      <dgm:spPr/>
      <dgm:t>
        <a:bodyPr/>
        <a:lstStyle/>
        <a:p>
          <a:pPr rtl="1"/>
          <a:endParaRPr lang="ar-JO"/>
        </a:p>
      </dgm:t>
    </dgm:pt>
    <dgm:pt modelId="{59FD6B13-ADEE-4704-BC12-2053223AF8ED}">
      <dgm:prSet phldrT="[Text]" custT="1"/>
      <dgm:spPr/>
      <dgm:t>
        <a:bodyPr/>
        <a:lstStyle/>
        <a:p>
          <a:pPr rtl="1"/>
          <a:r>
            <a:rPr lang="ar-JO" sz="2800" b="1" dirty="0" smtClean="0"/>
            <a:t>الصادرات والواردات </a:t>
          </a:r>
          <a:endParaRPr lang="ar-JO" sz="2800" b="1" dirty="0"/>
        </a:p>
      </dgm:t>
    </dgm:pt>
    <dgm:pt modelId="{5FE35D65-14AE-4393-BC74-60751D88F645}" type="sibTrans" cxnId="{505F87F7-CD46-476A-804E-59D9994791AB}">
      <dgm:prSet/>
      <dgm:spPr/>
      <dgm:t>
        <a:bodyPr/>
        <a:lstStyle/>
        <a:p>
          <a:pPr rtl="1"/>
          <a:endParaRPr lang="ar-JO"/>
        </a:p>
      </dgm:t>
    </dgm:pt>
    <dgm:pt modelId="{2FEC7548-00AC-4715-A96C-B63FF2B0A1DE}" type="parTrans" cxnId="{505F87F7-CD46-476A-804E-59D9994791AB}">
      <dgm:prSet/>
      <dgm:spPr/>
      <dgm:t>
        <a:bodyPr/>
        <a:lstStyle/>
        <a:p>
          <a:pPr rtl="1"/>
          <a:endParaRPr lang="ar-JO"/>
        </a:p>
      </dgm:t>
    </dgm:pt>
    <dgm:pt modelId="{C801DD81-7BAC-4B7A-AFCD-B83427A21703}" type="pres">
      <dgm:prSet presAssocID="{F8523B44-4878-4E42-B606-173C29E8D7C8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pPr rtl="1"/>
          <a:endParaRPr lang="ar-JO"/>
        </a:p>
      </dgm:t>
    </dgm:pt>
    <dgm:pt modelId="{14690233-756F-46F2-8047-BF83B1860AD3}" type="pres">
      <dgm:prSet presAssocID="{F8523B44-4878-4E42-B606-173C29E8D7C8}" presName="triangle1" presStyleLbl="node1" presStyleIdx="0" presStyleCnt="4" custScaleX="127058" custLinFactNeighborX="-2353" custLinFactNeighborY="-60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815B36CA-D6E9-4282-9FCF-E63D2CFC4A66}" type="pres">
      <dgm:prSet presAssocID="{F8523B44-4878-4E42-B606-173C29E8D7C8}" presName="triangle2" presStyleLbl="node1" presStyleIdx="1" presStyleCnt="4" custScaleX="128236" custLinFactNeighborX="-16635" custLinFactNeighborY="-20000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2D75475D-F3AB-4142-A86F-417238B61A46}" type="pres">
      <dgm:prSet presAssocID="{F8523B44-4878-4E42-B606-173C29E8D7C8}" presName="triangle3" presStyleLbl="node1" presStyleIdx="2" presStyleCnt="4" custScaleX="124706" custLinFactNeighborX="-2353" custLinFactNeighborY="-10588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9DC0B4A7-95B1-497C-9773-20A20B177EA0}" type="pres">
      <dgm:prSet presAssocID="{F8523B44-4878-4E42-B606-173C29E8D7C8}" presName="triangle4" presStyleLbl="node1" presStyleIdx="3" presStyleCnt="4" custScaleX="123529" custLinFactNeighborX="11764" custLinFactNeighborY="-1529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</dgm:ptLst>
  <dgm:cxnLst>
    <dgm:cxn modelId="{3F43ED51-E884-4BF7-A2C0-EA3EF118335C}" type="presOf" srcId="{F8523B44-4878-4E42-B606-173C29E8D7C8}" destId="{C801DD81-7BAC-4B7A-AFCD-B83427A21703}" srcOrd="0" destOrd="0" presId="urn:microsoft.com/office/officeart/2005/8/layout/pyramid4"/>
    <dgm:cxn modelId="{6430AD87-1F01-4F17-B5C8-71DCE98DA9E7}" type="presOf" srcId="{05610376-B686-41B1-BBD6-E5A7048BE7C4}" destId="{2D75475D-F3AB-4142-A86F-417238B61A46}" srcOrd="0" destOrd="0" presId="urn:microsoft.com/office/officeart/2005/8/layout/pyramid4"/>
    <dgm:cxn modelId="{505F87F7-CD46-476A-804E-59D9994791AB}" srcId="{F8523B44-4878-4E42-B606-173C29E8D7C8}" destId="{59FD6B13-ADEE-4704-BC12-2053223AF8ED}" srcOrd="0" destOrd="0" parTransId="{2FEC7548-00AC-4715-A96C-B63FF2B0A1DE}" sibTransId="{5FE35D65-14AE-4393-BC74-60751D88F645}"/>
    <dgm:cxn modelId="{38A131F4-93E7-41D1-9876-5A76A2C9B6DE}" type="presOf" srcId="{7E89BD99-204E-46BE-AA21-DC03B8C24806}" destId="{9DC0B4A7-95B1-497C-9773-20A20B177EA0}" srcOrd="0" destOrd="0" presId="urn:microsoft.com/office/officeart/2005/8/layout/pyramid4"/>
    <dgm:cxn modelId="{D6E86DA7-6DE7-490C-8507-E776D45A77FD}" srcId="{F8523B44-4878-4E42-B606-173C29E8D7C8}" destId="{7E89BD99-204E-46BE-AA21-DC03B8C24806}" srcOrd="3" destOrd="0" parTransId="{7B7D71EF-FACC-477D-8055-CED405F00EE2}" sibTransId="{C12806F5-4FFE-454C-8AD4-9AD8E167301B}"/>
    <dgm:cxn modelId="{C3C5A2D0-1ECC-4F94-B641-285A058C06F6}" srcId="{F8523B44-4878-4E42-B606-173C29E8D7C8}" destId="{05610376-B686-41B1-BBD6-E5A7048BE7C4}" srcOrd="2" destOrd="0" parTransId="{E01E7678-394A-43D5-AA8A-50F14AB172DD}" sibTransId="{7537B320-CC2F-48E0-ABD9-36DB613F0FA1}"/>
    <dgm:cxn modelId="{88D085BA-D5B2-4237-8510-A3DE0CB16B7B}" type="presOf" srcId="{59FD6B13-ADEE-4704-BC12-2053223AF8ED}" destId="{14690233-756F-46F2-8047-BF83B1860AD3}" srcOrd="0" destOrd="0" presId="urn:microsoft.com/office/officeart/2005/8/layout/pyramid4"/>
    <dgm:cxn modelId="{879DA032-9017-4F50-9C63-E47CC22DF5EC}" srcId="{F8523B44-4878-4E42-B606-173C29E8D7C8}" destId="{9DCBA2DD-DB2A-4EA0-886B-5F9F8BC5EB1D}" srcOrd="1" destOrd="0" parTransId="{5E492827-AFAF-43E5-96BC-615A7BCF679A}" sibTransId="{FE4DCB73-F90E-408B-9037-65670EB3A5AD}"/>
    <dgm:cxn modelId="{477E5FF7-5A52-42F5-BA94-49254348765E}" type="presOf" srcId="{9DCBA2DD-DB2A-4EA0-886B-5F9F8BC5EB1D}" destId="{815B36CA-D6E9-4282-9FCF-E63D2CFC4A66}" srcOrd="0" destOrd="0" presId="urn:microsoft.com/office/officeart/2005/8/layout/pyramid4"/>
    <dgm:cxn modelId="{59673A31-9CD9-4E88-8B82-CD3924F03E16}" type="presParOf" srcId="{C801DD81-7BAC-4B7A-AFCD-B83427A21703}" destId="{14690233-756F-46F2-8047-BF83B1860AD3}" srcOrd="0" destOrd="0" presId="urn:microsoft.com/office/officeart/2005/8/layout/pyramid4"/>
    <dgm:cxn modelId="{4E65B788-B6F1-4C80-9E19-CFD010CB77A5}" type="presParOf" srcId="{C801DD81-7BAC-4B7A-AFCD-B83427A21703}" destId="{815B36CA-D6E9-4282-9FCF-E63D2CFC4A66}" srcOrd="1" destOrd="0" presId="urn:microsoft.com/office/officeart/2005/8/layout/pyramid4"/>
    <dgm:cxn modelId="{8E8E0E0B-D1AE-40B9-8B64-8C79E2E7471A}" type="presParOf" srcId="{C801DD81-7BAC-4B7A-AFCD-B83427A21703}" destId="{2D75475D-F3AB-4142-A86F-417238B61A46}" srcOrd="2" destOrd="0" presId="urn:microsoft.com/office/officeart/2005/8/layout/pyramid4"/>
    <dgm:cxn modelId="{7DA04B7A-7A46-408A-A69F-6A5420730A6E}" type="presParOf" srcId="{C801DD81-7BAC-4B7A-AFCD-B83427A21703}" destId="{9DC0B4A7-95B1-497C-9773-20A20B177EA0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A1B3480-E345-4EDD-BA5B-5CEC09312FFE}" type="doc">
      <dgm:prSet loTypeId="urn:microsoft.com/office/officeart/2005/8/layout/h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ar-JO"/>
        </a:p>
      </dgm:t>
    </dgm:pt>
    <dgm:pt modelId="{6DD76DFE-2EC3-4E2F-A75E-67038C6AD84D}">
      <dgm:prSet phldrT="[Text]" custT="1"/>
      <dgm:spPr/>
      <dgm:t>
        <a:bodyPr/>
        <a:lstStyle/>
        <a:p>
          <a:pPr rtl="1"/>
          <a:r>
            <a:rPr lang="ar-JO" sz="3600" b="1" smtClean="0"/>
            <a:t>فئات المجتمع في الدولة العباسية </a:t>
          </a:r>
          <a:endParaRPr lang="ar-JO" sz="3600" b="1" dirty="0"/>
        </a:p>
      </dgm:t>
    </dgm:pt>
    <dgm:pt modelId="{A2269997-1317-4181-8101-B4CA01E19313}" type="parTrans" cxnId="{0D62D801-4A40-4832-BD3A-D448D64DF905}">
      <dgm:prSet/>
      <dgm:spPr/>
      <dgm:t>
        <a:bodyPr/>
        <a:lstStyle/>
        <a:p>
          <a:pPr rtl="1"/>
          <a:endParaRPr lang="ar-JO"/>
        </a:p>
      </dgm:t>
    </dgm:pt>
    <dgm:pt modelId="{39D58DE6-2180-4A67-B3D2-7ADB5C8A95EE}" type="sibTrans" cxnId="{0D62D801-4A40-4832-BD3A-D448D64DF905}">
      <dgm:prSet/>
      <dgm:spPr/>
      <dgm:t>
        <a:bodyPr/>
        <a:lstStyle/>
        <a:p>
          <a:pPr rtl="1"/>
          <a:endParaRPr lang="ar-JO"/>
        </a:p>
      </dgm:t>
    </dgm:pt>
    <dgm:pt modelId="{04EB3C92-30E8-4724-AD9A-204B4DFB66A1}">
      <dgm:prSet phldrT="[Text]" custT="1"/>
      <dgm:spPr/>
      <dgm:t>
        <a:bodyPr/>
        <a:lstStyle/>
        <a:p>
          <a:pPr rtl="1"/>
          <a:r>
            <a:rPr lang="ar-JO" sz="2400" b="1" dirty="0" smtClean="0">
              <a:solidFill>
                <a:schemeClr val="tx1"/>
              </a:solidFill>
            </a:rPr>
            <a:t>3. اهل الذمة :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- هم المسيحيون واليهود والصائبة والمجوس الذين بقوا على دينهم .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- عاشوا في كنف الدولة العباسية .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- حث الاسلام على معاملتهم معاملة حسنة .</a:t>
          </a:r>
          <a:endParaRPr lang="ar-JO" sz="2400" b="1" dirty="0">
            <a:solidFill>
              <a:schemeClr val="tx1"/>
            </a:solidFill>
          </a:endParaRPr>
        </a:p>
      </dgm:t>
    </dgm:pt>
    <dgm:pt modelId="{0318E52D-F12A-4262-A1C1-720E2146AB54}" type="parTrans" cxnId="{DC965E36-06C4-4361-97E5-A8BBCA396403}">
      <dgm:prSet/>
      <dgm:spPr/>
      <dgm:t>
        <a:bodyPr/>
        <a:lstStyle/>
        <a:p>
          <a:pPr rtl="1"/>
          <a:endParaRPr lang="ar-JO"/>
        </a:p>
      </dgm:t>
    </dgm:pt>
    <dgm:pt modelId="{9AE21C1F-720A-4647-9891-D35BDB0ED29C}" type="sibTrans" cxnId="{DC965E36-06C4-4361-97E5-A8BBCA396403}">
      <dgm:prSet/>
      <dgm:spPr/>
      <dgm:t>
        <a:bodyPr/>
        <a:lstStyle/>
        <a:p>
          <a:pPr rtl="1"/>
          <a:endParaRPr lang="ar-JO"/>
        </a:p>
      </dgm:t>
    </dgm:pt>
    <dgm:pt modelId="{F98A3D68-A4E0-48B9-A974-9E66072EB986}">
      <dgm:prSet phldrT="[Text]" custT="1"/>
      <dgm:spPr/>
      <dgm:t>
        <a:bodyPr/>
        <a:lstStyle/>
        <a:p>
          <a:pPr rtl="1"/>
          <a:r>
            <a:rPr lang="ar-JO" sz="2400" b="1" dirty="0" smtClean="0">
              <a:solidFill>
                <a:schemeClr val="tx1"/>
              </a:solidFill>
            </a:rPr>
            <a:t>2. الموالي :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- هم المسلمون من سكان البلاد المفتوحة من :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فرس ، روم ، اقباط ، بربر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- كان عليهم الولاء للدولة العباسية مقابل منافع متبادلة كدفع الديات .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- عمل الموالي في :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التجارة والصناعة والصيرفة . </a:t>
          </a:r>
        </a:p>
        <a:p>
          <a:pPr rtl="1"/>
          <a:r>
            <a:rPr lang="ar-JO" sz="2400" b="1" dirty="0" smtClean="0"/>
            <a:t> </a:t>
          </a:r>
          <a:endParaRPr lang="ar-JO" sz="2400" b="1" dirty="0"/>
        </a:p>
      </dgm:t>
    </dgm:pt>
    <dgm:pt modelId="{6B55F94F-516A-42E3-80AF-AB9BDE48F2C3}" type="parTrans" cxnId="{416428EF-EF13-4D28-812E-DD29FFECFA63}">
      <dgm:prSet/>
      <dgm:spPr/>
      <dgm:t>
        <a:bodyPr/>
        <a:lstStyle/>
        <a:p>
          <a:pPr rtl="1"/>
          <a:endParaRPr lang="ar-JO"/>
        </a:p>
      </dgm:t>
    </dgm:pt>
    <dgm:pt modelId="{83132959-A174-44F4-BFC1-41C8F7922225}" type="sibTrans" cxnId="{416428EF-EF13-4D28-812E-DD29FFECFA63}">
      <dgm:prSet/>
      <dgm:spPr/>
      <dgm:t>
        <a:bodyPr/>
        <a:lstStyle/>
        <a:p>
          <a:pPr rtl="1"/>
          <a:endParaRPr lang="ar-JO"/>
        </a:p>
      </dgm:t>
    </dgm:pt>
    <dgm:pt modelId="{7E27BCC2-B99E-441F-8814-2EC8483B0A1D}">
      <dgm:prSet phldrT="[Text]" custT="1"/>
      <dgm:spPr/>
      <dgm:t>
        <a:bodyPr/>
        <a:lstStyle/>
        <a:p>
          <a:pPr rtl="1"/>
          <a:r>
            <a:rPr lang="ar-JO" sz="2400" b="1" dirty="0" smtClean="0">
              <a:solidFill>
                <a:schemeClr val="tx1"/>
              </a:solidFill>
            </a:rPr>
            <a:t>1. العرب :</a:t>
          </a:r>
        </a:p>
        <a:p>
          <a:pPr rtl="1"/>
          <a:r>
            <a:rPr lang="ar-JO" sz="2000" b="1" dirty="0" smtClean="0">
              <a:solidFill>
                <a:schemeClr val="tx1"/>
              </a:solidFill>
            </a:rPr>
            <a:t>- يشكلون غالبية المجتمع العباسي .</a:t>
          </a:r>
        </a:p>
        <a:p>
          <a:pPr rtl="1"/>
          <a:r>
            <a:rPr lang="ar-JO" sz="2000" b="1" dirty="0" smtClean="0">
              <a:solidFill>
                <a:schemeClr val="tx1"/>
              </a:solidFill>
            </a:rPr>
            <a:t>- هم القبائل العربية التي انتشرت في جميع اقاليم الدولة العباسية في :</a:t>
          </a:r>
        </a:p>
        <a:p>
          <a:pPr rtl="1"/>
          <a:r>
            <a:rPr lang="ar-JO" sz="2000" b="1" dirty="0" smtClean="0">
              <a:solidFill>
                <a:schemeClr val="tx1"/>
              </a:solidFill>
            </a:rPr>
            <a:t>العراق ، خراسان ، بلاد الشام ، مصر ، وشمال افريقيا .</a:t>
          </a:r>
          <a:endParaRPr lang="ar-JO" sz="2000" b="1" dirty="0">
            <a:solidFill>
              <a:schemeClr val="tx1"/>
            </a:solidFill>
          </a:endParaRPr>
        </a:p>
      </dgm:t>
    </dgm:pt>
    <dgm:pt modelId="{548C8614-6EA2-4AC5-8B91-306C65C53C75}" type="parTrans" cxnId="{1BD174F2-1447-45AD-81C7-B98A99FE185F}">
      <dgm:prSet/>
      <dgm:spPr/>
      <dgm:t>
        <a:bodyPr/>
        <a:lstStyle/>
        <a:p>
          <a:pPr rtl="1"/>
          <a:endParaRPr lang="ar-JO"/>
        </a:p>
      </dgm:t>
    </dgm:pt>
    <dgm:pt modelId="{E83D25A6-0005-4802-B1FA-AF3EED14C0E9}" type="sibTrans" cxnId="{1BD174F2-1447-45AD-81C7-B98A99FE185F}">
      <dgm:prSet/>
      <dgm:spPr/>
      <dgm:t>
        <a:bodyPr/>
        <a:lstStyle/>
        <a:p>
          <a:pPr rtl="1"/>
          <a:endParaRPr lang="ar-JO"/>
        </a:p>
      </dgm:t>
    </dgm:pt>
    <dgm:pt modelId="{0F9039EC-0FA4-40A6-8A6B-EFC10DF8FB80}" type="pres">
      <dgm:prSet presAssocID="{8A1B3480-E345-4EDD-BA5B-5CEC09312FF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ar-JO"/>
        </a:p>
      </dgm:t>
    </dgm:pt>
    <dgm:pt modelId="{771CF361-C7AA-46AF-BA5B-D6876F0896DC}" type="pres">
      <dgm:prSet presAssocID="{6DD76DFE-2EC3-4E2F-A75E-67038C6AD84D}" presName="roof" presStyleLbl="dkBgShp" presStyleIdx="0" presStyleCnt="2"/>
      <dgm:spPr/>
      <dgm:t>
        <a:bodyPr/>
        <a:lstStyle/>
        <a:p>
          <a:pPr rtl="1"/>
          <a:endParaRPr lang="ar-JO"/>
        </a:p>
      </dgm:t>
    </dgm:pt>
    <dgm:pt modelId="{C4E505DD-EEF1-44E9-94AB-04DCD5F4782C}" type="pres">
      <dgm:prSet presAssocID="{6DD76DFE-2EC3-4E2F-A75E-67038C6AD84D}" presName="pillars" presStyleCnt="0"/>
      <dgm:spPr/>
      <dgm:t>
        <a:bodyPr/>
        <a:lstStyle/>
        <a:p>
          <a:endParaRPr lang="en-US"/>
        </a:p>
      </dgm:t>
    </dgm:pt>
    <dgm:pt modelId="{7D83B0BB-E00A-447F-B987-CE5947BD9EF7}" type="pres">
      <dgm:prSet presAssocID="{6DD76DFE-2EC3-4E2F-A75E-67038C6AD84D}" presName="pillar1" presStyleLbl="node1" presStyleIdx="0" presStyleCnt="3" custScaleY="115873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58188B58-8276-4F93-9FF9-D75A55AFA2AD}" type="pres">
      <dgm:prSet presAssocID="{F98A3D68-A4E0-48B9-A974-9E66072EB986}" presName="pillarX" presStyleLbl="node1" presStyleIdx="1" presStyleCnt="3" custScaleY="115873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64A967F6-D3E7-41E3-8330-236B39F9687F}" type="pres">
      <dgm:prSet presAssocID="{7E27BCC2-B99E-441F-8814-2EC8483B0A1D}" presName="pillarX" presStyleLbl="node1" presStyleIdx="2" presStyleCnt="3" custScaleY="115873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14161EC6-BF94-401E-A38A-BB0BDDD28F95}" type="pres">
      <dgm:prSet presAssocID="{6DD76DFE-2EC3-4E2F-A75E-67038C6AD84D}" presName="base" presStyleLbl="dkBgShp" presStyleIdx="1" presStyleCnt="2"/>
      <dgm:spPr/>
      <dgm:t>
        <a:bodyPr/>
        <a:lstStyle/>
        <a:p>
          <a:endParaRPr lang="en-US"/>
        </a:p>
      </dgm:t>
    </dgm:pt>
  </dgm:ptLst>
  <dgm:cxnLst>
    <dgm:cxn modelId="{443946E9-658E-4F08-8049-603BA893820D}" type="presOf" srcId="{7E27BCC2-B99E-441F-8814-2EC8483B0A1D}" destId="{64A967F6-D3E7-41E3-8330-236B39F9687F}" srcOrd="0" destOrd="0" presId="urn:microsoft.com/office/officeart/2005/8/layout/hList3"/>
    <dgm:cxn modelId="{1BD174F2-1447-45AD-81C7-B98A99FE185F}" srcId="{6DD76DFE-2EC3-4E2F-A75E-67038C6AD84D}" destId="{7E27BCC2-B99E-441F-8814-2EC8483B0A1D}" srcOrd="2" destOrd="0" parTransId="{548C8614-6EA2-4AC5-8B91-306C65C53C75}" sibTransId="{E83D25A6-0005-4802-B1FA-AF3EED14C0E9}"/>
    <dgm:cxn modelId="{F0C7D9A1-8C43-4306-BA58-5F083B497E53}" type="presOf" srcId="{04EB3C92-30E8-4724-AD9A-204B4DFB66A1}" destId="{7D83B0BB-E00A-447F-B987-CE5947BD9EF7}" srcOrd="0" destOrd="0" presId="urn:microsoft.com/office/officeart/2005/8/layout/hList3"/>
    <dgm:cxn modelId="{F31FCE0D-E84B-4CD4-B282-0E1CDF217D3C}" type="presOf" srcId="{6DD76DFE-2EC3-4E2F-A75E-67038C6AD84D}" destId="{771CF361-C7AA-46AF-BA5B-D6876F0896DC}" srcOrd="0" destOrd="0" presId="urn:microsoft.com/office/officeart/2005/8/layout/hList3"/>
    <dgm:cxn modelId="{0D62D801-4A40-4832-BD3A-D448D64DF905}" srcId="{8A1B3480-E345-4EDD-BA5B-5CEC09312FFE}" destId="{6DD76DFE-2EC3-4E2F-A75E-67038C6AD84D}" srcOrd="0" destOrd="0" parTransId="{A2269997-1317-4181-8101-B4CA01E19313}" sibTransId="{39D58DE6-2180-4A67-B3D2-7ADB5C8A95EE}"/>
    <dgm:cxn modelId="{3824A7F4-A040-4E8B-9329-50C57A74C8F2}" type="presOf" srcId="{8A1B3480-E345-4EDD-BA5B-5CEC09312FFE}" destId="{0F9039EC-0FA4-40A6-8A6B-EFC10DF8FB80}" srcOrd="0" destOrd="0" presId="urn:microsoft.com/office/officeart/2005/8/layout/hList3"/>
    <dgm:cxn modelId="{416428EF-EF13-4D28-812E-DD29FFECFA63}" srcId="{6DD76DFE-2EC3-4E2F-A75E-67038C6AD84D}" destId="{F98A3D68-A4E0-48B9-A974-9E66072EB986}" srcOrd="1" destOrd="0" parTransId="{6B55F94F-516A-42E3-80AF-AB9BDE48F2C3}" sibTransId="{83132959-A174-44F4-BFC1-41C8F7922225}"/>
    <dgm:cxn modelId="{DC965E36-06C4-4361-97E5-A8BBCA396403}" srcId="{6DD76DFE-2EC3-4E2F-A75E-67038C6AD84D}" destId="{04EB3C92-30E8-4724-AD9A-204B4DFB66A1}" srcOrd="0" destOrd="0" parTransId="{0318E52D-F12A-4262-A1C1-720E2146AB54}" sibTransId="{9AE21C1F-720A-4647-9891-D35BDB0ED29C}"/>
    <dgm:cxn modelId="{5DDF1B40-3337-4C17-ACDA-66E6757AF970}" type="presOf" srcId="{F98A3D68-A4E0-48B9-A974-9E66072EB986}" destId="{58188B58-8276-4F93-9FF9-D75A55AFA2AD}" srcOrd="0" destOrd="0" presId="urn:microsoft.com/office/officeart/2005/8/layout/hList3"/>
    <dgm:cxn modelId="{414A6B17-D9D4-443A-A6D8-E0177E30C1CE}" type="presParOf" srcId="{0F9039EC-0FA4-40A6-8A6B-EFC10DF8FB80}" destId="{771CF361-C7AA-46AF-BA5B-D6876F0896DC}" srcOrd="0" destOrd="0" presId="urn:microsoft.com/office/officeart/2005/8/layout/hList3"/>
    <dgm:cxn modelId="{72AE8DC4-1CC5-4299-B277-4CE9C6E4D344}" type="presParOf" srcId="{0F9039EC-0FA4-40A6-8A6B-EFC10DF8FB80}" destId="{C4E505DD-EEF1-44E9-94AB-04DCD5F4782C}" srcOrd="1" destOrd="0" presId="urn:microsoft.com/office/officeart/2005/8/layout/hList3"/>
    <dgm:cxn modelId="{D3E6410E-19EE-453E-9A07-267FB84CE40F}" type="presParOf" srcId="{C4E505DD-EEF1-44E9-94AB-04DCD5F4782C}" destId="{7D83B0BB-E00A-447F-B987-CE5947BD9EF7}" srcOrd="0" destOrd="0" presId="urn:microsoft.com/office/officeart/2005/8/layout/hList3"/>
    <dgm:cxn modelId="{37F3FCC6-5770-480F-A94D-ED8CFA393E66}" type="presParOf" srcId="{C4E505DD-EEF1-44E9-94AB-04DCD5F4782C}" destId="{58188B58-8276-4F93-9FF9-D75A55AFA2AD}" srcOrd="1" destOrd="0" presId="urn:microsoft.com/office/officeart/2005/8/layout/hList3"/>
    <dgm:cxn modelId="{4AFF3307-E158-4855-8416-917D570F1AE3}" type="presParOf" srcId="{C4E505DD-EEF1-44E9-94AB-04DCD5F4782C}" destId="{64A967F6-D3E7-41E3-8330-236B39F9687F}" srcOrd="2" destOrd="0" presId="urn:microsoft.com/office/officeart/2005/8/layout/hList3"/>
    <dgm:cxn modelId="{948690AE-D024-4D3D-B6A0-CA453D928991}" type="presParOf" srcId="{0F9039EC-0FA4-40A6-8A6B-EFC10DF8FB80}" destId="{14161EC6-BF94-401E-A38A-BB0BDDD28F9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146A2-11AF-471E-9F51-5757E4E32A2A}">
      <dsp:nvSpPr>
        <dsp:cNvPr id="0" name=""/>
        <dsp:cNvSpPr/>
      </dsp:nvSpPr>
      <dsp:spPr>
        <a:xfrm>
          <a:off x="5563" y="2359006"/>
          <a:ext cx="2093990" cy="1046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bg2">
              <a:lumMod val="10000"/>
            </a:schemeClr>
          </a:solidFill>
        </a:ln>
        <a:effectLst>
          <a:glow rad="228600">
            <a:schemeClr val="accent2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اهم مراكز القوافل التجارية </a:t>
          </a: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36228" y="2389671"/>
        <a:ext cx="2032660" cy="985665"/>
      </dsp:txXfrm>
    </dsp:sp>
    <dsp:sp modelId="{C18241CE-4645-4A2E-9236-AFB86EF31F86}">
      <dsp:nvSpPr>
        <dsp:cNvPr id="0" name=""/>
        <dsp:cNvSpPr/>
      </dsp:nvSpPr>
      <dsp:spPr>
        <a:xfrm rot="17563768">
          <a:off x="1433919" y="1866020"/>
          <a:ext cx="2169536" cy="31917"/>
        </a:xfrm>
        <a:custGeom>
          <a:avLst/>
          <a:gdLst/>
          <a:ahLst/>
          <a:cxnLst/>
          <a:rect l="0" t="0" r="0" b="0"/>
          <a:pathLst>
            <a:path>
              <a:moveTo>
                <a:pt x="0" y="15958"/>
              </a:moveTo>
              <a:lnTo>
                <a:pt x="2169536" y="1595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4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800" kern="1200"/>
        </a:p>
      </dsp:txBody>
      <dsp:txXfrm>
        <a:off x="2464448" y="1827741"/>
        <a:ext cx="108476" cy="108476"/>
      </dsp:txXfrm>
    </dsp:sp>
    <dsp:sp modelId="{9CA6C16E-0E3E-4C68-A465-BC35FE1BE4B6}">
      <dsp:nvSpPr>
        <dsp:cNvPr id="0" name=""/>
        <dsp:cNvSpPr/>
      </dsp:nvSpPr>
      <dsp:spPr>
        <a:xfrm>
          <a:off x="2937820" y="357957"/>
          <a:ext cx="2093990" cy="1046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bg2">
              <a:lumMod val="10000"/>
            </a:schemeClr>
          </a:solidFill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بغداد</a:t>
          </a: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968485" y="388622"/>
        <a:ext cx="2032660" cy="985665"/>
      </dsp:txXfrm>
    </dsp:sp>
    <dsp:sp modelId="{4D4007B4-7679-4702-A413-D5F1A4737B76}">
      <dsp:nvSpPr>
        <dsp:cNvPr id="0" name=""/>
        <dsp:cNvSpPr/>
      </dsp:nvSpPr>
      <dsp:spPr>
        <a:xfrm rot="19481527">
          <a:off x="2005080" y="2569696"/>
          <a:ext cx="1027213" cy="31917"/>
        </a:xfrm>
        <a:custGeom>
          <a:avLst/>
          <a:gdLst/>
          <a:ahLst/>
          <a:cxnLst/>
          <a:rect l="0" t="0" r="0" b="0"/>
          <a:pathLst>
            <a:path>
              <a:moveTo>
                <a:pt x="0" y="15958"/>
              </a:moveTo>
              <a:lnTo>
                <a:pt x="1027213" y="1595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4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500" kern="1200"/>
        </a:p>
      </dsp:txBody>
      <dsp:txXfrm>
        <a:off x="2493007" y="2559974"/>
        <a:ext cx="51360" cy="51360"/>
      </dsp:txXfrm>
    </dsp:sp>
    <dsp:sp modelId="{BDD1E10B-46C3-4625-B2B8-F7A088097FCD}">
      <dsp:nvSpPr>
        <dsp:cNvPr id="0" name=""/>
        <dsp:cNvSpPr/>
      </dsp:nvSpPr>
      <dsp:spPr>
        <a:xfrm>
          <a:off x="2937820" y="1765307"/>
          <a:ext cx="2093990" cy="10469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bg2">
              <a:lumMod val="1000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دمشق</a:t>
          </a: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968485" y="1795972"/>
        <a:ext cx="2032660" cy="985665"/>
      </dsp:txXfrm>
    </dsp:sp>
    <dsp:sp modelId="{90E83211-79EE-4E71-A600-63E0B97989E0}">
      <dsp:nvSpPr>
        <dsp:cNvPr id="0" name=""/>
        <dsp:cNvSpPr/>
      </dsp:nvSpPr>
      <dsp:spPr>
        <a:xfrm rot="2472884">
          <a:off x="4907061" y="2604608"/>
          <a:ext cx="1007042" cy="31917"/>
        </a:xfrm>
        <a:custGeom>
          <a:avLst/>
          <a:gdLst/>
          <a:ahLst/>
          <a:cxnLst/>
          <a:rect l="0" t="0" r="0" b="0"/>
          <a:pathLst>
            <a:path>
              <a:moveTo>
                <a:pt x="0" y="15958"/>
              </a:moveTo>
              <a:lnTo>
                <a:pt x="1007042" y="1595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500" kern="1200"/>
        </a:p>
      </dsp:txBody>
      <dsp:txXfrm>
        <a:off x="5385406" y="2595390"/>
        <a:ext cx="50352" cy="50352"/>
      </dsp:txXfrm>
    </dsp:sp>
    <dsp:sp modelId="{1050DBFE-F157-43A0-8714-CA5426BA74F9}">
      <dsp:nvSpPr>
        <dsp:cNvPr id="0" name=""/>
        <dsp:cNvSpPr/>
      </dsp:nvSpPr>
      <dsp:spPr>
        <a:xfrm>
          <a:off x="5789354" y="2253401"/>
          <a:ext cx="2333270" cy="13978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bg2">
              <a:lumMod val="10000"/>
            </a:schemeClr>
          </a:solidFill>
        </a:ln>
        <a:effectLst>
          <a:glow rad="2286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اهم المراكز التجارية التي تحط بها القوافل التجارية القادمة من :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5830296" y="2294343"/>
        <a:ext cx="2251386" cy="1315969"/>
      </dsp:txXfrm>
    </dsp:sp>
    <dsp:sp modelId="{DAA97597-7F9A-4135-A668-0B301C34DCBF}">
      <dsp:nvSpPr>
        <dsp:cNvPr id="0" name=""/>
        <dsp:cNvSpPr/>
      </dsp:nvSpPr>
      <dsp:spPr>
        <a:xfrm>
          <a:off x="2937820" y="3091976"/>
          <a:ext cx="2093990" cy="10469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bg2">
              <a:lumMod val="1000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حلب</a:t>
          </a: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968485" y="3122641"/>
        <a:ext cx="2032660" cy="985665"/>
      </dsp:txXfrm>
    </dsp:sp>
    <dsp:sp modelId="{E22939FE-209C-4DF9-B64C-A014852FC389}">
      <dsp:nvSpPr>
        <dsp:cNvPr id="0" name=""/>
        <dsp:cNvSpPr/>
      </dsp:nvSpPr>
      <dsp:spPr>
        <a:xfrm>
          <a:off x="2932732" y="4278996"/>
          <a:ext cx="2093990" cy="10469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bg2">
              <a:lumMod val="10000"/>
            </a:schemeClr>
          </a:solidFill>
          <a:prstDash val="solid"/>
        </a:ln>
        <a:effectLst>
          <a:glow rad="228600">
            <a:schemeClr val="accent6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البصرة</a:t>
          </a: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963397" y="4309661"/>
        <a:ext cx="2032660" cy="9856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D2D64B-560D-4988-AB61-274146B8F6F8}">
      <dsp:nvSpPr>
        <dsp:cNvPr id="0" name=""/>
        <dsp:cNvSpPr/>
      </dsp:nvSpPr>
      <dsp:spPr>
        <a:xfrm>
          <a:off x="2448275" y="3312378"/>
          <a:ext cx="2858565" cy="251767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b="1" kern="1200" dirty="0" smtClean="0"/>
            <a:t>انواع التجارة في الدولة العباسية </a:t>
          </a:r>
          <a:endParaRPr lang="ar-JO" sz="3200" b="1" kern="1200" dirty="0"/>
        </a:p>
      </dsp:txBody>
      <dsp:txXfrm>
        <a:off x="2866902" y="3681083"/>
        <a:ext cx="2021311" cy="1780268"/>
      </dsp:txXfrm>
    </dsp:sp>
    <dsp:sp modelId="{3C2A8AB9-E8AC-4C3C-98EA-8FD38E089891}">
      <dsp:nvSpPr>
        <dsp:cNvPr id="0" name=""/>
        <dsp:cNvSpPr/>
      </dsp:nvSpPr>
      <dsp:spPr>
        <a:xfrm>
          <a:off x="288034" y="144014"/>
          <a:ext cx="508117" cy="50810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C8BF0F-C642-4101-AB9D-6BFF9523C298}">
      <dsp:nvSpPr>
        <dsp:cNvPr id="0" name=""/>
        <dsp:cNvSpPr/>
      </dsp:nvSpPr>
      <dsp:spPr>
        <a:xfrm>
          <a:off x="871972" y="5256585"/>
          <a:ext cx="640198" cy="630511"/>
        </a:xfrm>
        <a:prstGeom prst="ellipse">
          <a:avLst/>
        </a:prstGeom>
        <a:gradFill rotWithShape="0">
          <a:gsLst>
            <a:gs pos="0">
              <a:schemeClr val="accent5">
                <a:hueOff val="-827823"/>
                <a:satOff val="3318"/>
                <a:lumOff val="719"/>
                <a:alphaOff val="0"/>
                <a:shade val="51000"/>
                <a:satMod val="130000"/>
              </a:schemeClr>
            </a:gs>
            <a:gs pos="80000">
              <a:schemeClr val="accent5">
                <a:hueOff val="-827823"/>
                <a:satOff val="3318"/>
                <a:lumOff val="719"/>
                <a:alphaOff val="0"/>
                <a:shade val="93000"/>
                <a:satMod val="130000"/>
              </a:schemeClr>
            </a:gs>
            <a:gs pos="100000">
              <a:schemeClr val="accent5">
                <a:hueOff val="-827823"/>
                <a:satOff val="3318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7CA202-9B5E-4007-8FA6-A30C761DC122}">
      <dsp:nvSpPr>
        <dsp:cNvPr id="0" name=""/>
        <dsp:cNvSpPr/>
      </dsp:nvSpPr>
      <dsp:spPr>
        <a:xfrm>
          <a:off x="7038091" y="4928434"/>
          <a:ext cx="367917" cy="368272"/>
        </a:xfrm>
        <a:prstGeom prst="ellipse">
          <a:avLst/>
        </a:prstGeom>
        <a:gradFill rotWithShape="0">
          <a:gsLst>
            <a:gs pos="0">
              <a:schemeClr val="accent5">
                <a:hueOff val="-1655646"/>
                <a:satOff val="6635"/>
                <a:lumOff val="1438"/>
                <a:alphaOff val="0"/>
                <a:shade val="51000"/>
                <a:satMod val="130000"/>
              </a:schemeClr>
            </a:gs>
            <a:gs pos="80000">
              <a:schemeClr val="accent5">
                <a:hueOff val="-1655646"/>
                <a:satOff val="6635"/>
                <a:lumOff val="1438"/>
                <a:alphaOff val="0"/>
                <a:shade val="93000"/>
                <a:satMod val="130000"/>
              </a:schemeClr>
            </a:gs>
            <a:gs pos="100000">
              <a:schemeClr val="accent5">
                <a:hueOff val="-1655646"/>
                <a:satOff val="6635"/>
                <a:lumOff val="143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0FD38D-76FC-462A-B30F-F267171544DA}">
      <dsp:nvSpPr>
        <dsp:cNvPr id="0" name=""/>
        <dsp:cNvSpPr/>
      </dsp:nvSpPr>
      <dsp:spPr>
        <a:xfrm>
          <a:off x="5865173" y="5400598"/>
          <a:ext cx="508117" cy="508108"/>
        </a:xfrm>
        <a:prstGeom prst="ellipse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44D194-69E9-4D6C-BF36-14A1B7A23FF5}">
      <dsp:nvSpPr>
        <dsp:cNvPr id="0" name=""/>
        <dsp:cNvSpPr/>
      </dsp:nvSpPr>
      <dsp:spPr>
        <a:xfrm>
          <a:off x="4064513" y="216025"/>
          <a:ext cx="367917" cy="368272"/>
        </a:xfrm>
        <a:prstGeom prst="ellipse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EC7F42-7C7D-45F8-B842-3E25AA48A1C1}">
      <dsp:nvSpPr>
        <dsp:cNvPr id="0" name=""/>
        <dsp:cNvSpPr/>
      </dsp:nvSpPr>
      <dsp:spPr>
        <a:xfrm>
          <a:off x="1944216" y="4176465"/>
          <a:ext cx="557321" cy="512284"/>
        </a:xfrm>
        <a:prstGeom prst="ellipse">
          <a:avLst/>
        </a:prstGeom>
        <a:gradFill rotWithShape="0">
          <a:gsLst>
            <a:gs pos="0">
              <a:schemeClr val="accent5">
                <a:hueOff val="-4139115"/>
                <a:satOff val="16588"/>
                <a:lumOff val="3595"/>
                <a:alphaOff val="0"/>
                <a:shade val="51000"/>
                <a:satMod val="130000"/>
              </a:schemeClr>
            </a:gs>
            <a:gs pos="80000">
              <a:schemeClr val="accent5">
                <a:hueOff val="-4139115"/>
                <a:satOff val="16588"/>
                <a:lumOff val="3595"/>
                <a:alphaOff val="0"/>
                <a:shade val="93000"/>
                <a:satMod val="130000"/>
              </a:schemeClr>
            </a:gs>
            <a:gs pos="100000">
              <a:schemeClr val="accent5">
                <a:hueOff val="-4139115"/>
                <a:satOff val="16588"/>
                <a:lumOff val="359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836F14-E726-4AA1-A5C6-345F32956C48}">
      <dsp:nvSpPr>
        <dsp:cNvPr id="0" name=""/>
        <dsp:cNvSpPr/>
      </dsp:nvSpPr>
      <dsp:spPr>
        <a:xfrm>
          <a:off x="-3" y="648077"/>
          <a:ext cx="3200838" cy="3183233"/>
        </a:xfrm>
        <a:prstGeom prst="ellipse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2. التجارة الداخلية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تبادل السلع التجارية بين اقاليم وولايات الدولة العباسية .</a:t>
          </a:r>
          <a:endParaRPr lang="ar-JO" sz="2400" b="1" kern="1200" dirty="0">
            <a:solidFill>
              <a:schemeClr val="tx1"/>
            </a:solidFill>
          </a:endParaRPr>
        </a:p>
      </dsp:txBody>
      <dsp:txXfrm>
        <a:off x="468749" y="1114251"/>
        <a:ext cx="2263334" cy="2250885"/>
      </dsp:txXfrm>
    </dsp:sp>
    <dsp:sp modelId="{E394EDBE-C3AF-47B6-A72A-0EF6051C48C7}">
      <dsp:nvSpPr>
        <dsp:cNvPr id="0" name=""/>
        <dsp:cNvSpPr/>
      </dsp:nvSpPr>
      <dsp:spPr>
        <a:xfrm>
          <a:off x="3024334" y="792087"/>
          <a:ext cx="508117" cy="508108"/>
        </a:xfrm>
        <a:prstGeom prst="ellipse">
          <a:avLst/>
        </a:prstGeom>
        <a:gradFill rotWithShape="0">
          <a:gsLst>
            <a:gs pos="0">
              <a:schemeClr val="accent5">
                <a:hueOff val="-5794761"/>
                <a:satOff val="23223"/>
                <a:lumOff val="5033"/>
                <a:alphaOff val="0"/>
                <a:shade val="51000"/>
                <a:satMod val="130000"/>
              </a:schemeClr>
            </a:gs>
            <a:gs pos="80000">
              <a:schemeClr val="accent5">
                <a:hueOff val="-5794761"/>
                <a:satOff val="23223"/>
                <a:lumOff val="5033"/>
                <a:alphaOff val="0"/>
                <a:shade val="93000"/>
                <a:satMod val="130000"/>
              </a:schemeClr>
            </a:gs>
            <a:gs pos="100000">
              <a:schemeClr val="accent5">
                <a:hueOff val="-5794761"/>
                <a:satOff val="23223"/>
                <a:lumOff val="50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5996FA-9FD6-446D-83BB-47D858028CA0}">
      <dsp:nvSpPr>
        <dsp:cNvPr id="0" name=""/>
        <dsp:cNvSpPr/>
      </dsp:nvSpPr>
      <dsp:spPr>
        <a:xfrm>
          <a:off x="144011" y="4104458"/>
          <a:ext cx="918519" cy="918545"/>
        </a:xfrm>
        <a:prstGeom prst="ellipse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6EBF9A-7ED0-4DAD-9902-81503D60AC82}">
      <dsp:nvSpPr>
        <dsp:cNvPr id="0" name=""/>
        <dsp:cNvSpPr/>
      </dsp:nvSpPr>
      <dsp:spPr>
        <a:xfrm>
          <a:off x="4104455" y="-1"/>
          <a:ext cx="4407277" cy="3738409"/>
        </a:xfrm>
        <a:prstGeom prst="ellipse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1. التجارة الخارجية : 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تبادل السلع التجارية بين الدولة العباسية مع غيرها من الدول وخاصة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أ : الصين .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ب : الهند .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ج : الحبشة .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د : الدولة البيزنطية .</a:t>
          </a:r>
          <a:endParaRPr lang="ar-JO" sz="2400" b="1" kern="1200" dirty="0">
            <a:solidFill>
              <a:schemeClr val="tx1"/>
            </a:solidFill>
          </a:endParaRPr>
        </a:p>
      </dsp:txBody>
      <dsp:txXfrm>
        <a:off x="4749886" y="547476"/>
        <a:ext cx="3116415" cy="2643455"/>
      </dsp:txXfrm>
    </dsp:sp>
    <dsp:sp modelId="{31A76001-7178-4588-9412-E4161401296D}">
      <dsp:nvSpPr>
        <dsp:cNvPr id="0" name=""/>
        <dsp:cNvSpPr/>
      </dsp:nvSpPr>
      <dsp:spPr>
        <a:xfrm>
          <a:off x="7641108" y="3778396"/>
          <a:ext cx="508117" cy="508108"/>
        </a:xfrm>
        <a:prstGeom prst="ellipse">
          <a:avLst/>
        </a:prstGeom>
        <a:gradFill rotWithShape="0">
          <a:gsLst>
            <a:gs pos="0">
              <a:schemeClr val="accent5">
                <a:hueOff val="-8278230"/>
                <a:satOff val="33176"/>
                <a:lumOff val="7190"/>
                <a:alphaOff val="0"/>
                <a:shade val="51000"/>
                <a:satMod val="130000"/>
              </a:schemeClr>
            </a:gs>
            <a:gs pos="80000">
              <a:schemeClr val="accent5">
                <a:hueOff val="-8278230"/>
                <a:satOff val="33176"/>
                <a:lumOff val="7190"/>
                <a:alphaOff val="0"/>
                <a:shade val="93000"/>
                <a:satMod val="130000"/>
              </a:schemeClr>
            </a:gs>
            <a:gs pos="100000">
              <a:schemeClr val="accent5">
                <a:hueOff val="-8278230"/>
                <a:satOff val="33176"/>
                <a:lumOff val="71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C9C858-97E7-4049-907C-638955A26A7E}">
      <dsp:nvSpPr>
        <dsp:cNvPr id="0" name=""/>
        <dsp:cNvSpPr/>
      </dsp:nvSpPr>
      <dsp:spPr>
        <a:xfrm>
          <a:off x="144013" y="5571840"/>
          <a:ext cx="367917" cy="368272"/>
        </a:xfrm>
        <a:prstGeom prst="ellipse">
          <a:avLst/>
        </a:prstGeom>
        <a:gradFill rotWithShape="0">
          <a:gsLst>
            <a:gs pos="0">
              <a:schemeClr val="accent5">
                <a:hueOff val="-9106054"/>
                <a:satOff val="36493"/>
                <a:lumOff val="7909"/>
                <a:alphaOff val="0"/>
                <a:shade val="51000"/>
                <a:satMod val="130000"/>
              </a:schemeClr>
            </a:gs>
            <a:gs pos="80000">
              <a:schemeClr val="accent5">
                <a:hueOff val="-9106054"/>
                <a:satOff val="36493"/>
                <a:lumOff val="7909"/>
                <a:alphaOff val="0"/>
                <a:shade val="93000"/>
                <a:satMod val="130000"/>
              </a:schemeClr>
            </a:gs>
            <a:gs pos="100000">
              <a:schemeClr val="accent5">
                <a:hueOff val="-9106054"/>
                <a:satOff val="36493"/>
                <a:lumOff val="790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558BF6-A896-475A-838E-1358D4873068}">
      <dsp:nvSpPr>
        <dsp:cNvPr id="0" name=""/>
        <dsp:cNvSpPr/>
      </dsp:nvSpPr>
      <dsp:spPr>
        <a:xfrm>
          <a:off x="2082800" y="5077739"/>
          <a:ext cx="763962" cy="794314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82586E-1A8B-4FA3-9076-4679B7BDE10F}">
      <dsp:nvSpPr>
        <dsp:cNvPr id="0" name=""/>
        <dsp:cNvSpPr/>
      </dsp:nvSpPr>
      <dsp:spPr>
        <a:xfrm>
          <a:off x="2967629" y="2366636"/>
          <a:ext cx="2426222" cy="222286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/>
            <a:t>الرحلات التجارية البحرية الطريق أمام الرحالة الجغرافيين </a:t>
          </a:r>
          <a:endParaRPr lang="ar-JO" sz="2000" b="1" kern="1200" dirty="0"/>
        </a:p>
      </dsp:txBody>
      <dsp:txXfrm>
        <a:off x="3322941" y="2692167"/>
        <a:ext cx="1715598" cy="1571805"/>
      </dsp:txXfrm>
    </dsp:sp>
    <dsp:sp modelId="{FB050664-8111-4F3F-B43F-D79761213AEA}">
      <dsp:nvSpPr>
        <dsp:cNvPr id="0" name=""/>
        <dsp:cNvSpPr/>
      </dsp:nvSpPr>
      <dsp:spPr>
        <a:xfrm rot="16175099">
          <a:off x="4135330" y="2308292"/>
          <a:ext cx="74183" cy="42555"/>
        </a:xfrm>
        <a:custGeom>
          <a:avLst/>
          <a:gdLst/>
          <a:ahLst/>
          <a:cxnLst/>
          <a:rect l="0" t="0" r="0" b="0"/>
          <a:pathLst>
            <a:path>
              <a:moveTo>
                <a:pt x="0" y="21277"/>
              </a:moveTo>
              <a:lnTo>
                <a:pt x="74183" y="2127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500" kern="1200"/>
        </a:p>
      </dsp:txBody>
      <dsp:txXfrm rot="10800000">
        <a:off x="4170567" y="2327715"/>
        <a:ext cx="3709" cy="3709"/>
      </dsp:txXfrm>
    </dsp:sp>
    <dsp:sp modelId="{A096D691-C993-43C2-B869-CF5FC0C25E41}">
      <dsp:nvSpPr>
        <dsp:cNvPr id="0" name=""/>
        <dsp:cNvSpPr/>
      </dsp:nvSpPr>
      <dsp:spPr>
        <a:xfrm>
          <a:off x="2718450" y="-389900"/>
          <a:ext cx="2887975" cy="268241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1. زيارة جزر جنوب شرق اسيا والصين .</a:t>
          </a:r>
          <a:endParaRPr lang="ar-JO" sz="2400" b="1" kern="1200" dirty="0">
            <a:solidFill>
              <a:schemeClr val="tx1"/>
            </a:solidFill>
          </a:endParaRPr>
        </a:p>
      </dsp:txBody>
      <dsp:txXfrm>
        <a:off x="3141384" y="2930"/>
        <a:ext cx="2042107" cy="1896750"/>
      </dsp:txXfrm>
    </dsp:sp>
    <dsp:sp modelId="{49DFF6F7-EB92-441C-B632-4C31526FD5B3}">
      <dsp:nvSpPr>
        <dsp:cNvPr id="0" name=""/>
        <dsp:cNvSpPr/>
      </dsp:nvSpPr>
      <dsp:spPr>
        <a:xfrm rot="12710894">
          <a:off x="5001958" y="4028344"/>
          <a:ext cx="197744" cy="42555"/>
        </a:xfrm>
        <a:custGeom>
          <a:avLst/>
          <a:gdLst/>
          <a:ahLst/>
          <a:cxnLst/>
          <a:rect l="0" t="0" r="0" b="0"/>
          <a:pathLst>
            <a:path>
              <a:moveTo>
                <a:pt x="0" y="21277"/>
              </a:moveTo>
              <a:lnTo>
                <a:pt x="197744" y="2127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500" kern="1200"/>
        </a:p>
      </dsp:txBody>
      <dsp:txXfrm rot="10800000">
        <a:off x="5095887" y="4044678"/>
        <a:ext cx="9887" cy="9887"/>
      </dsp:txXfrm>
    </dsp:sp>
    <dsp:sp modelId="{9996AD40-D0FC-4354-8B26-10FE9FC4ABBA}">
      <dsp:nvSpPr>
        <dsp:cNvPr id="0" name=""/>
        <dsp:cNvSpPr/>
      </dsp:nvSpPr>
      <dsp:spPr>
        <a:xfrm>
          <a:off x="4685934" y="3380055"/>
          <a:ext cx="3481749" cy="2986509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اشهر الجغرافيين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المقدسي صاحب كتاب 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(( احسن التقاسيم في معرفة الاقاليم )) .</a:t>
          </a:r>
          <a:endParaRPr lang="ar-JO" sz="2400" b="1" kern="1200" dirty="0">
            <a:solidFill>
              <a:schemeClr val="tx1"/>
            </a:solidFill>
          </a:endParaRPr>
        </a:p>
      </dsp:txBody>
      <dsp:txXfrm>
        <a:off x="5195824" y="3817419"/>
        <a:ext cx="2461969" cy="2111781"/>
      </dsp:txXfrm>
    </dsp:sp>
    <dsp:sp modelId="{F8D2AC9E-2C9E-44DE-BD4D-1C4EFCEBB3C2}">
      <dsp:nvSpPr>
        <dsp:cNvPr id="0" name=""/>
        <dsp:cNvSpPr/>
      </dsp:nvSpPr>
      <dsp:spPr>
        <a:xfrm rot="9113388">
          <a:off x="2892261" y="4076812"/>
          <a:ext cx="255561" cy="42555"/>
        </a:xfrm>
        <a:custGeom>
          <a:avLst/>
          <a:gdLst/>
          <a:ahLst/>
          <a:cxnLst/>
          <a:rect l="0" t="0" r="0" b="0"/>
          <a:pathLst>
            <a:path>
              <a:moveTo>
                <a:pt x="0" y="21277"/>
              </a:moveTo>
              <a:lnTo>
                <a:pt x="255561" y="2127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500" kern="1200"/>
        </a:p>
      </dsp:txBody>
      <dsp:txXfrm rot="10800000">
        <a:off x="3013653" y="4091701"/>
        <a:ext cx="12778" cy="12778"/>
      </dsp:txXfrm>
    </dsp:sp>
    <dsp:sp modelId="{4BCA536C-88E9-4F43-B5E6-3FFA7A0DD869}">
      <dsp:nvSpPr>
        <dsp:cNvPr id="0" name=""/>
        <dsp:cNvSpPr/>
      </dsp:nvSpPr>
      <dsp:spPr>
        <a:xfrm>
          <a:off x="0" y="3502403"/>
          <a:ext cx="3137614" cy="2741811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2. تدوين الجغرافيين رحلاتهم في مصنفات هامة .</a:t>
          </a:r>
          <a:endParaRPr lang="ar-JO" sz="2400" b="1" kern="1200" dirty="0">
            <a:solidFill>
              <a:schemeClr val="tx1"/>
            </a:solidFill>
          </a:endParaRPr>
        </a:p>
      </dsp:txBody>
      <dsp:txXfrm>
        <a:off x="459493" y="3903932"/>
        <a:ext cx="2218628" cy="19387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3FC99-AC8F-404F-ADA8-5B91028C1F7A}">
      <dsp:nvSpPr>
        <dsp:cNvPr id="0" name=""/>
        <dsp:cNvSpPr/>
      </dsp:nvSpPr>
      <dsp:spPr>
        <a:xfrm rot="16200000">
          <a:off x="1253017" y="-325476"/>
          <a:ext cx="1742436" cy="4248472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bg2">
              <a:lumMod val="10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Below"/>
          <a:lightRig rig="flat" dir="t"/>
        </a:scene3d>
        <a:sp3d prstMaterial="dkEdge">
          <a:bevelT w="8200" h="38100" prst="angle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2. انتشار الثقافة العربية والاسلامية الى المناطق البعيدة بواسطة التجار 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 rot="5400000">
        <a:off x="0" y="927541"/>
        <a:ext cx="4248472" cy="1306827"/>
      </dsp:txXfrm>
    </dsp:sp>
    <dsp:sp modelId="{60865BEC-E353-4670-BC45-C6CD5C5B11F3}">
      <dsp:nvSpPr>
        <dsp:cNvPr id="0" name=""/>
        <dsp:cNvSpPr/>
      </dsp:nvSpPr>
      <dsp:spPr>
        <a:xfrm>
          <a:off x="4248472" y="936102"/>
          <a:ext cx="4248472" cy="1416021"/>
        </a:xfrm>
        <a:prstGeom prst="round1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tint val="50000"/>
                <a:satMod val="300000"/>
              </a:schemeClr>
            </a:gs>
            <a:gs pos="35000">
              <a:schemeClr val="accent2">
                <a:hueOff val="1560506"/>
                <a:satOff val="-1946"/>
                <a:lumOff val="458"/>
                <a:alphaOff val="0"/>
                <a:tint val="37000"/>
                <a:satMod val="30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bg2">
              <a:lumMod val="10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Below"/>
          <a:lightRig rig="flat" dir="t"/>
        </a:scene3d>
        <a:sp3d prstMaterial="dkEdge">
          <a:bevelT w="8200" h="38100" prst="angle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smtClean="0">
              <a:solidFill>
                <a:schemeClr val="bg2">
                  <a:lumMod val="25000"/>
                </a:schemeClr>
              </a:solidFill>
            </a:rPr>
            <a:t>1. انتشار الاسلام في المناطق البعيدة والتي لم يصلها الفتح الاسلامي . 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248472" y="936102"/>
        <a:ext cx="4248472" cy="1062015"/>
      </dsp:txXfrm>
    </dsp:sp>
    <dsp:sp modelId="{595DF46C-08BD-4DF4-BF7C-5FD4EA86D5BB}">
      <dsp:nvSpPr>
        <dsp:cNvPr id="0" name=""/>
        <dsp:cNvSpPr/>
      </dsp:nvSpPr>
      <dsp:spPr>
        <a:xfrm rot="10800000">
          <a:off x="8369" y="2226628"/>
          <a:ext cx="4248472" cy="2232164"/>
        </a:xfrm>
        <a:prstGeom prst="round1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50000"/>
                <a:satMod val="300000"/>
              </a:schemeClr>
            </a:gs>
            <a:gs pos="35000">
              <a:schemeClr val="accent2">
                <a:hueOff val="3121013"/>
                <a:satOff val="-3893"/>
                <a:lumOff val="915"/>
                <a:alphaOff val="0"/>
                <a:tint val="37000"/>
                <a:satMod val="30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bg2">
              <a:lumMod val="10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Below"/>
          <a:lightRig rig="flat" dir="t"/>
        </a:scene3d>
        <a:sp3d prstMaterial="dkEdge">
          <a:bevelT w="8200" h="38100" prst="angle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 rot="10800000">
        <a:off x="8369" y="2784669"/>
        <a:ext cx="4248472" cy="1674123"/>
      </dsp:txXfrm>
    </dsp:sp>
    <dsp:sp modelId="{82AC748B-4624-4FC7-91F1-1F6BA0A94672}">
      <dsp:nvSpPr>
        <dsp:cNvPr id="0" name=""/>
        <dsp:cNvSpPr/>
      </dsp:nvSpPr>
      <dsp:spPr>
        <a:xfrm rot="5400000">
          <a:off x="5256610" y="1218474"/>
          <a:ext cx="2232194" cy="4248472"/>
        </a:xfrm>
        <a:prstGeom prst="round1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bg2">
              <a:lumMod val="10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Below"/>
          <a:lightRig rig="flat" dir="t"/>
        </a:scene3d>
        <a:sp3d prstMaterial="dkEdge">
          <a:bevelT w="8200" h="38100" prst="angle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 rot="-5400000">
        <a:off x="4248472" y="2784662"/>
        <a:ext cx="4248472" cy="1674145"/>
      </dsp:txXfrm>
    </dsp:sp>
    <dsp:sp modelId="{8CE589D4-2C5C-42AF-BA09-5E1B208B3CEE}">
      <dsp:nvSpPr>
        <dsp:cNvPr id="0" name=""/>
        <dsp:cNvSpPr/>
      </dsp:nvSpPr>
      <dsp:spPr>
        <a:xfrm>
          <a:off x="2808316" y="2088238"/>
          <a:ext cx="3024334" cy="666084"/>
        </a:xfrm>
        <a:prstGeom prst="roundRect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4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bg2">
              <a:lumMod val="1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Below"/>
          <a:lightRig rig="flat" dir="t"/>
        </a:scene3d>
        <a:sp3d prstMaterial="dkEdge">
          <a:bevelT w="8200" h="38100" prst="angle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/>
            <a:t>ادت التجارة الى :</a:t>
          </a:r>
          <a:endParaRPr lang="ar-JO" sz="2400" b="1" kern="1200" dirty="0"/>
        </a:p>
      </dsp:txBody>
      <dsp:txXfrm>
        <a:off x="2840832" y="2120754"/>
        <a:ext cx="2959302" cy="6010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4F8364-B00B-4456-8539-A7D29AA31E32}">
      <dsp:nvSpPr>
        <dsp:cNvPr id="0" name=""/>
        <dsp:cNvSpPr/>
      </dsp:nvSpPr>
      <dsp:spPr>
        <a:xfrm>
          <a:off x="9116" y="1542411"/>
          <a:ext cx="3593455" cy="2963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ct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JO" sz="2000" b="1" kern="1200" dirty="0"/>
        </a:p>
        <a:p>
          <a:pPr marL="228600" lvl="1" indent="-228600" algn="ct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000" b="1" kern="1200" dirty="0" smtClean="0"/>
            <a:t>لم يقتصر التعامل في النقود على البلدان الاسلامية ، بل تعدى البلدان الاسلامية الى بلدان العالم الاخرى .</a:t>
          </a:r>
          <a:endParaRPr lang="ar-JO" sz="2000" b="1" kern="1200" dirty="0"/>
        </a:p>
      </dsp:txBody>
      <dsp:txXfrm>
        <a:off x="77322" y="1610617"/>
        <a:ext cx="3457043" cy="2192326"/>
      </dsp:txXfrm>
    </dsp:sp>
    <dsp:sp modelId="{81CF896C-241C-4E88-968D-1B431BF34304}">
      <dsp:nvSpPr>
        <dsp:cNvPr id="0" name=""/>
        <dsp:cNvSpPr/>
      </dsp:nvSpPr>
      <dsp:spPr>
        <a:xfrm>
          <a:off x="2081183" y="2437363"/>
          <a:ext cx="3683623" cy="3683623"/>
        </a:xfrm>
        <a:prstGeom prst="leftCircularArrow">
          <a:avLst>
            <a:gd name="adj1" fmla="val 2401"/>
            <a:gd name="adj2" fmla="val 290381"/>
            <a:gd name="adj3" fmla="val 2065892"/>
            <a:gd name="adj4" fmla="val 9024489"/>
            <a:gd name="adj5" fmla="val 280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27FB77-359B-4887-87DA-66389874D4B3}">
      <dsp:nvSpPr>
        <dsp:cNvPr id="0" name=""/>
        <dsp:cNvSpPr/>
      </dsp:nvSpPr>
      <dsp:spPr>
        <a:xfrm>
          <a:off x="807661" y="3871150"/>
          <a:ext cx="3194182" cy="127022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smtClean="0"/>
            <a:t>اساليب التعامل التجاري </a:t>
          </a:r>
          <a:endParaRPr lang="ar-JO" sz="2800" b="1" kern="1200" dirty="0"/>
        </a:p>
      </dsp:txBody>
      <dsp:txXfrm>
        <a:off x="844865" y="3908354"/>
        <a:ext cx="3119774" cy="1195813"/>
      </dsp:txXfrm>
    </dsp:sp>
    <dsp:sp modelId="{E4ECBBA5-D2EB-4C50-B406-545D33CCA20E}">
      <dsp:nvSpPr>
        <dsp:cNvPr id="0" name=""/>
        <dsp:cNvSpPr/>
      </dsp:nvSpPr>
      <dsp:spPr>
        <a:xfrm>
          <a:off x="4423091" y="1542411"/>
          <a:ext cx="3593455" cy="29638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ct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JO" sz="2000" b="1" kern="1200" dirty="0">
            <a:solidFill>
              <a:schemeClr val="bg2">
                <a:lumMod val="25000"/>
              </a:schemeClr>
            </a:solidFill>
          </a:endParaRPr>
        </a:p>
        <a:p>
          <a:pPr marL="228600" lvl="1" indent="-228600" algn="ct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000" b="1" kern="1200" smtClean="0"/>
            <a:t>1. استخدام الصكوك في التعامل التجاري بدل النقود .</a:t>
          </a:r>
          <a:endParaRPr lang="ar-JO" sz="2000" b="1" kern="1200" dirty="0"/>
        </a:p>
        <a:p>
          <a:pPr marL="228600" lvl="1" indent="-228600" algn="ct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000" b="1" kern="1200" smtClean="0"/>
            <a:t>2. ازداد عدد الصيارفة في المدن والمراكز التجارية خاصة في بغداد والقاهرة .</a:t>
          </a:r>
          <a:endParaRPr lang="ar-JO" sz="2000" b="1" kern="1200" dirty="0"/>
        </a:p>
      </dsp:txBody>
      <dsp:txXfrm>
        <a:off x="4491297" y="2245727"/>
        <a:ext cx="3457043" cy="2192326"/>
      </dsp:txXfrm>
    </dsp:sp>
    <dsp:sp modelId="{E4CF11B2-D346-46C0-A2D8-4E2E96C4045E}">
      <dsp:nvSpPr>
        <dsp:cNvPr id="0" name=""/>
        <dsp:cNvSpPr/>
      </dsp:nvSpPr>
      <dsp:spPr>
        <a:xfrm>
          <a:off x="5221637" y="907300"/>
          <a:ext cx="3194182" cy="12702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smtClean="0"/>
            <a:t>تطور اساليب التعامل التجاري :</a:t>
          </a:r>
          <a:endParaRPr lang="ar-JO" sz="2000" b="1" kern="1200" dirty="0"/>
        </a:p>
      </dsp:txBody>
      <dsp:txXfrm>
        <a:off x="5258841" y="944504"/>
        <a:ext cx="3119774" cy="11958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690233-756F-46F2-8047-BF83B1860AD3}">
      <dsp:nvSpPr>
        <dsp:cNvPr id="0" name=""/>
        <dsp:cNvSpPr/>
      </dsp:nvSpPr>
      <dsp:spPr>
        <a:xfrm>
          <a:off x="2232267" y="0"/>
          <a:ext cx="3888406" cy="3060340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/>
            <a:t>الصادرات والواردات </a:t>
          </a:r>
          <a:endParaRPr lang="ar-JO" sz="2800" b="1" kern="1200" dirty="0"/>
        </a:p>
      </dsp:txBody>
      <dsp:txXfrm>
        <a:off x="3204369" y="1530170"/>
        <a:ext cx="1944203" cy="1530170"/>
      </dsp:txXfrm>
    </dsp:sp>
    <dsp:sp modelId="{815B36CA-D6E9-4282-9FCF-E63D2CFC4A66}">
      <dsp:nvSpPr>
        <dsp:cNvPr id="0" name=""/>
        <dsp:cNvSpPr/>
      </dsp:nvSpPr>
      <dsp:spPr>
        <a:xfrm>
          <a:off x="246994" y="2448272"/>
          <a:ext cx="3924457" cy="3060340"/>
        </a:xfrm>
        <a:prstGeom prst="triangl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chemeClr val="tx1"/>
              </a:solidFill>
            </a:rPr>
            <a:t>الواردات :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chemeClr val="tx1"/>
              </a:solidFill>
            </a:rPr>
            <a:t>العاج ، الكافور ، القرنفل ، حوز الهند ، التوابل ، البهارات ، والحرير .</a:t>
          </a:r>
          <a:endParaRPr lang="ar-JO" sz="2000" b="1" kern="1200" dirty="0">
            <a:solidFill>
              <a:schemeClr val="tx1"/>
            </a:solidFill>
          </a:endParaRPr>
        </a:p>
      </dsp:txBody>
      <dsp:txXfrm>
        <a:off x="1228108" y="3978442"/>
        <a:ext cx="1962229" cy="1530170"/>
      </dsp:txXfrm>
    </dsp:sp>
    <dsp:sp modelId="{2D75475D-F3AB-4142-A86F-417238B61A46}">
      <dsp:nvSpPr>
        <dsp:cNvPr id="0" name=""/>
        <dsp:cNvSpPr/>
      </dsp:nvSpPr>
      <dsp:spPr>
        <a:xfrm rot="10800000">
          <a:off x="2268256" y="2736311"/>
          <a:ext cx="3816427" cy="3060340"/>
        </a:xfrm>
        <a:prstGeom prst="triangl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2400" b="1" kern="1200" dirty="0" smtClean="0"/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تنوعت الصادرات والواردات في الدولة العباسية ومن اشهرها </a:t>
          </a:r>
          <a:r>
            <a:rPr lang="ar-JO" sz="2400" b="1" kern="1200" dirty="0" smtClean="0"/>
            <a:t>:</a:t>
          </a:r>
          <a:endParaRPr lang="ar-JO" sz="2400" b="1" kern="1200" dirty="0"/>
        </a:p>
      </dsp:txBody>
      <dsp:txXfrm rot="10800000">
        <a:off x="3222363" y="2736311"/>
        <a:ext cx="1908213" cy="1530170"/>
      </dsp:txXfrm>
    </dsp:sp>
    <dsp:sp modelId="{9DC0B4A7-95B1-497C-9773-20A20B177EA0}">
      <dsp:nvSpPr>
        <dsp:cNvPr id="0" name=""/>
        <dsp:cNvSpPr/>
      </dsp:nvSpPr>
      <dsp:spPr>
        <a:xfrm>
          <a:off x="4248465" y="2592291"/>
          <a:ext cx="3780407" cy="3060340"/>
        </a:xfrm>
        <a:prstGeom prst="triangl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chemeClr val="tx1"/>
              </a:solidFill>
            </a:rPr>
            <a:t>الصادرات :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chemeClr val="tx1"/>
              </a:solidFill>
            </a:rPr>
            <a:t>الحبوب ، الارز ، الفاكهة ، السكر ، والزجاج .</a:t>
          </a:r>
          <a:endParaRPr lang="ar-JO" sz="2000" b="1" kern="1200" dirty="0">
            <a:solidFill>
              <a:schemeClr val="tx1"/>
            </a:solidFill>
          </a:endParaRPr>
        </a:p>
      </dsp:txBody>
      <dsp:txXfrm>
        <a:off x="5193567" y="4122461"/>
        <a:ext cx="1890203" cy="153017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1CF361-C7AA-46AF-BA5B-D6876F0896DC}">
      <dsp:nvSpPr>
        <dsp:cNvPr id="0" name=""/>
        <dsp:cNvSpPr/>
      </dsp:nvSpPr>
      <dsp:spPr>
        <a:xfrm>
          <a:off x="0" y="0"/>
          <a:ext cx="8424936" cy="1814601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600" b="1" kern="1200" smtClean="0"/>
            <a:t>فئات المجتمع في الدولة العباسية </a:t>
          </a:r>
          <a:endParaRPr lang="ar-JO" sz="3600" b="1" kern="1200" dirty="0"/>
        </a:p>
      </dsp:txBody>
      <dsp:txXfrm>
        <a:off x="0" y="0"/>
        <a:ext cx="8424936" cy="1814601"/>
      </dsp:txXfrm>
    </dsp:sp>
    <dsp:sp modelId="{7D83B0BB-E00A-447F-B987-CE5947BD9EF7}">
      <dsp:nvSpPr>
        <dsp:cNvPr id="0" name=""/>
        <dsp:cNvSpPr/>
      </dsp:nvSpPr>
      <dsp:spPr>
        <a:xfrm>
          <a:off x="4113" y="1512168"/>
          <a:ext cx="2805569" cy="441552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3. اهل الذمة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- هم المسيحيون واليهود والصائبة والمجوس الذين بقوا على دينهم .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- عاشوا في كنف الدولة العباسية .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- حث الاسلام على معاملتهم معاملة حسنة .</a:t>
          </a:r>
          <a:endParaRPr lang="ar-JO" sz="2400" b="1" kern="1200" dirty="0">
            <a:solidFill>
              <a:schemeClr val="tx1"/>
            </a:solidFill>
          </a:endParaRPr>
        </a:p>
      </dsp:txBody>
      <dsp:txXfrm>
        <a:off x="4113" y="1512168"/>
        <a:ext cx="2805569" cy="4415529"/>
      </dsp:txXfrm>
    </dsp:sp>
    <dsp:sp modelId="{58188B58-8276-4F93-9FF9-D75A55AFA2AD}">
      <dsp:nvSpPr>
        <dsp:cNvPr id="0" name=""/>
        <dsp:cNvSpPr/>
      </dsp:nvSpPr>
      <dsp:spPr>
        <a:xfrm>
          <a:off x="2809683" y="1512168"/>
          <a:ext cx="2805569" cy="4415529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2. الموالي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- هم المسلمون من سكان البلاد المفتوحة من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فرس ، روم ، اقباط ، بربر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- كان عليهم الولاء للدولة العباسية مقابل منافع متبادلة كدفع الديات .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- عمل الموالي في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التجارة والصناعة والصيرفة . 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/>
            <a:t> </a:t>
          </a:r>
          <a:endParaRPr lang="ar-JO" sz="2400" b="1" kern="1200" dirty="0"/>
        </a:p>
      </dsp:txBody>
      <dsp:txXfrm>
        <a:off x="2809683" y="1512168"/>
        <a:ext cx="2805569" cy="4415529"/>
      </dsp:txXfrm>
    </dsp:sp>
    <dsp:sp modelId="{64A967F6-D3E7-41E3-8330-236B39F9687F}">
      <dsp:nvSpPr>
        <dsp:cNvPr id="0" name=""/>
        <dsp:cNvSpPr/>
      </dsp:nvSpPr>
      <dsp:spPr>
        <a:xfrm>
          <a:off x="5615252" y="1512168"/>
          <a:ext cx="2805569" cy="4415529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1. العرب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chemeClr val="tx1"/>
              </a:solidFill>
            </a:rPr>
            <a:t>- يشكلون غالبية المجتمع العباسي .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chemeClr val="tx1"/>
              </a:solidFill>
            </a:rPr>
            <a:t>- هم القبائل العربية التي انتشرت في جميع اقاليم الدولة العباسية في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chemeClr val="tx1"/>
              </a:solidFill>
            </a:rPr>
            <a:t>العراق ، خراسان ، بلاد الشام ، مصر ، وشمال افريقيا .</a:t>
          </a:r>
          <a:endParaRPr lang="ar-JO" sz="2000" b="1" kern="1200" dirty="0">
            <a:solidFill>
              <a:schemeClr val="tx1"/>
            </a:solidFill>
          </a:endParaRPr>
        </a:p>
      </dsp:txBody>
      <dsp:txXfrm>
        <a:off x="5615252" y="1512168"/>
        <a:ext cx="2805569" cy="4415529"/>
      </dsp:txXfrm>
    </dsp:sp>
    <dsp:sp modelId="{14161EC6-BF94-401E-A38A-BB0BDDD28F95}">
      <dsp:nvSpPr>
        <dsp:cNvPr id="0" name=""/>
        <dsp:cNvSpPr/>
      </dsp:nvSpPr>
      <dsp:spPr>
        <a:xfrm>
          <a:off x="0" y="5625264"/>
          <a:ext cx="8424936" cy="423407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0DF6-BCBE-4F38-A25F-5AAFB9C24285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D2FE0-35D0-4E07-9D28-425293C51C5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7698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0DF6-BCBE-4F38-A25F-5AAFB9C24285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D2FE0-35D0-4E07-9D28-425293C51C5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1566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0DF6-BCBE-4F38-A25F-5AAFB9C24285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D2FE0-35D0-4E07-9D28-425293C51C5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62873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0DF6-BCBE-4F38-A25F-5AAFB9C24285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D2FE0-35D0-4E07-9D28-425293C51C5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7903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0DF6-BCBE-4F38-A25F-5AAFB9C24285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D2FE0-35D0-4E07-9D28-425293C51C5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4451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0DF6-BCBE-4F38-A25F-5AAFB9C24285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D2FE0-35D0-4E07-9D28-425293C51C5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1648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0DF6-BCBE-4F38-A25F-5AAFB9C24285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D2FE0-35D0-4E07-9D28-425293C51C5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1564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0DF6-BCBE-4F38-A25F-5AAFB9C24285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D2FE0-35D0-4E07-9D28-425293C51C5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6652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0DF6-BCBE-4F38-A25F-5AAFB9C24285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D2FE0-35D0-4E07-9D28-425293C51C5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8329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0DF6-BCBE-4F38-A25F-5AAFB9C24285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D2FE0-35D0-4E07-9D28-425293C51C5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60258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0DF6-BCBE-4F38-A25F-5AAFB9C24285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D2FE0-35D0-4E07-9D28-425293C51C5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7125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D0DF6-BCBE-4F38-A25F-5AAFB9C24285}" type="datetimeFigureOut">
              <a:rPr lang="ar-JO" smtClean="0"/>
              <a:t>08/09/1443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D2FE0-35D0-4E07-9D28-425293C51C5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9487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43408"/>
            <a:ext cx="9144000" cy="6858000"/>
          </a:xfrm>
          <a:prstGeom prst="rect">
            <a:avLst/>
          </a:prstGeom>
          <a:solidFill>
            <a:srgbClr val="EAFFD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" name="Rectangle 2"/>
          <p:cNvSpPr/>
          <p:nvPr/>
        </p:nvSpPr>
        <p:spPr>
          <a:xfrm>
            <a:off x="539552" y="764704"/>
            <a:ext cx="8136904" cy="6001643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JO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الحياة الاقتصادية والاجتماعية في الدولة العباسية</a:t>
            </a:r>
          </a:p>
          <a:p>
            <a:endParaRPr lang="ar-JO" sz="3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ar-JO" sz="3200" b="1" dirty="0" smtClean="0">
                <a:solidFill>
                  <a:schemeClr val="accent3">
                    <a:lumMod val="50000"/>
                  </a:schemeClr>
                </a:solidFill>
              </a:rPr>
              <a:t>1. </a:t>
            </a:r>
            <a:r>
              <a:rPr lang="ar-JO" sz="3200" b="1" dirty="0">
                <a:solidFill>
                  <a:schemeClr val="accent3">
                    <a:lumMod val="50000"/>
                  </a:schemeClr>
                </a:solidFill>
              </a:rPr>
              <a:t>مظاهر اهتمام الدولة العباسية في الزراعة .</a:t>
            </a:r>
          </a:p>
          <a:p>
            <a:endParaRPr lang="ar-JO" sz="3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ar-JO" sz="3200" b="1" dirty="0" smtClean="0">
                <a:solidFill>
                  <a:schemeClr val="accent3">
                    <a:lumMod val="50000"/>
                  </a:schemeClr>
                </a:solidFill>
              </a:rPr>
              <a:t>2. </a:t>
            </a:r>
            <a:r>
              <a:rPr lang="ar-JO" sz="3200" b="1" dirty="0">
                <a:solidFill>
                  <a:schemeClr val="accent3">
                    <a:lumMod val="50000"/>
                  </a:schemeClr>
                </a:solidFill>
              </a:rPr>
              <a:t>انواع الصناعات في الدولة العباسية .</a:t>
            </a:r>
          </a:p>
          <a:p>
            <a:endParaRPr lang="ar-JO" sz="3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ar-JO" sz="3200" b="1" dirty="0" smtClean="0">
                <a:solidFill>
                  <a:schemeClr val="accent3">
                    <a:lumMod val="50000"/>
                  </a:schemeClr>
                </a:solidFill>
              </a:rPr>
              <a:t>3. </a:t>
            </a:r>
            <a:r>
              <a:rPr lang="ar-JO" sz="3200" b="1" dirty="0">
                <a:solidFill>
                  <a:schemeClr val="accent3">
                    <a:lumMod val="50000"/>
                  </a:schemeClr>
                </a:solidFill>
              </a:rPr>
              <a:t>كيف ساعدت التجارة على انتشار الاسلام .</a:t>
            </a:r>
          </a:p>
          <a:p>
            <a:endParaRPr lang="ar-JO" sz="3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ar-JO" sz="3200" b="1" dirty="0" smtClean="0">
                <a:solidFill>
                  <a:schemeClr val="accent3">
                    <a:lumMod val="50000"/>
                  </a:schemeClr>
                </a:solidFill>
              </a:rPr>
              <a:t>4. </a:t>
            </a:r>
            <a:r>
              <a:rPr lang="ar-JO" sz="3200" b="1" dirty="0">
                <a:solidFill>
                  <a:schemeClr val="accent3">
                    <a:lumMod val="50000"/>
                  </a:schemeClr>
                </a:solidFill>
              </a:rPr>
              <a:t>اثر ازدهار التجارة على المجتمع .</a:t>
            </a:r>
          </a:p>
          <a:p>
            <a:endParaRPr lang="ar-JO" sz="3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ar-JO" sz="3200" b="1" dirty="0" smtClean="0">
                <a:solidFill>
                  <a:schemeClr val="accent3">
                    <a:lumMod val="50000"/>
                  </a:schemeClr>
                </a:solidFill>
              </a:rPr>
              <a:t>5. مظاهر </a:t>
            </a:r>
            <a:r>
              <a:rPr lang="ar-JO" sz="3200" b="1" dirty="0">
                <a:solidFill>
                  <a:schemeClr val="accent3">
                    <a:lumMod val="50000"/>
                  </a:schemeClr>
                </a:solidFill>
              </a:rPr>
              <a:t>الحياة الاجتماعية في الدولة العباسية .</a:t>
            </a:r>
          </a:p>
          <a:p>
            <a:pPr algn="ctr"/>
            <a:endParaRPr lang="ar-JO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8913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AFFD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71165701"/>
              </p:ext>
            </p:extLst>
          </p:nvPr>
        </p:nvGraphicFramePr>
        <p:xfrm>
          <a:off x="376481" y="404664"/>
          <a:ext cx="8424936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hape 6"/>
          <p:cNvSpPr/>
          <p:nvPr/>
        </p:nvSpPr>
        <p:spPr>
          <a:xfrm rot="13429913">
            <a:off x="156290" y="1833777"/>
            <a:ext cx="2811389" cy="3697785"/>
          </a:xfrm>
          <a:prstGeom prst="leftCircularArrow">
            <a:avLst>
              <a:gd name="adj1" fmla="val 2006"/>
              <a:gd name="adj2" fmla="val 240396"/>
              <a:gd name="adj3" fmla="val 2444460"/>
              <a:gd name="adj4" fmla="val 9341619"/>
              <a:gd name="adj5" fmla="val 2341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</p:spTree>
    <p:extLst>
      <p:ext uri="{BB962C8B-B14F-4D97-AF65-F5344CB8AC3E}">
        <p14:creationId xmlns:p14="http://schemas.microsoft.com/office/powerpoint/2010/main" val="1751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AFFD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94640439"/>
              </p:ext>
            </p:extLst>
          </p:nvPr>
        </p:nvGraphicFramePr>
        <p:xfrm>
          <a:off x="395536" y="404664"/>
          <a:ext cx="8424936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47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AFFD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856007756"/>
              </p:ext>
            </p:extLst>
          </p:nvPr>
        </p:nvGraphicFramePr>
        <p:xfrm>
          <a:off x="395536" y="404664"/>
          <a:ext cx="8424936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954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AFFD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" name="TextBox 2"/>
          <p:cNvSpPr txBox="1"/>
          <p:nvPr/>
        </p:nvSpPr>
        <p:spPr>
          <a:xfrm>
            <a:off x="667627" y="366623"/>
            <a:ext cx="7848872" cy="6986528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sz="2400" u="sng" dirty="0" smtClean="0">
                <a:solidFill>
                  <a:srgbClr val="00B050"/>
                </a:solidFill>
                <a:latin typeface="Arial" panose="020B0604020202020204" pitchFamily="34" charset="0"/>
                <a:cs typeface="+mj-cs"/>
              </a:rPr>
              <a:t> </a:t>
            </a:r>
            <a:r>
              <a:rPr lang="ar-JO" sz="2400" u="sng" dirty="0" smtClean="0">
                <a:solidFill>
                  <a:srgbClr val="00B050"/>
                </a:solidFill>
                <a:latin typeface="Arial" panose="020B0604020202020204" pitchFamily="34" charset="0"/>
                <a:cs typeface="+mj-cs"/>
              </a:rPr>
              <a:t>أولا: </a:t>
            </a:r>
            <a:r>
              <a:rPr lang="ar-SA" sz="2400" u="sng" dirty="0" smtClean="0">
                <a:solidFill>
                  <a:srgbClr val="00B050"/>
                </a:solidFill>
                <a:latin typeface="Arial" panose="020B0604020202020204" pitchFamily="34" charset="0"/>
              </a:rPr>
              <a:t>الحياة </a:t>
            </a:r>
            <a:r>
              <a:rPr lang="ar-SA" sz="2400" u="sng" dirty="0">
                <a:solidFill>
                  <a:srgbClr val="00B050"/>
                </a:solidFill>
                <a:latin typeface="Arial" panose="020B0604020202020204" pitchFamily="34" charset="0"/>
              </a:rPr>
              <a:t>الاقتصادية في الدولة </a:t>
            </a:r>
            <a:r>
              <a:rPr lang="ar-SA" sz="2400" u="sng" dirty="0" smtClean="0">
                <a:solidFill>
                  <a:srgbClr val="00B050"/>
                </a:solidFill>
                <a:latin typeface="Arial" panose="020B0604020202020204" pitchFamily="34" charset="0"/>
              </a:rPr>
              <a:t>العباسيِّة</a:t>
            </a:r>
            <a:endParaRPr lang="ar-JO" sz="2400" u="sng" dirty="0" smtClean="0">
              <a:solidFill>
                <a:srgbClr val="00B050"/>
              </a:solidFill>
              <a:latin typeface="Arial" panose="020B0604020202020204" pitchFamily="34" charset="0"/>
              <a:cs typeface="+mj-cs"/>
            </a:endParaRPr>
          </a:p>
          <a:p>
            <a:r>
              <a:rPr lang="ar-SA" sz="2400" u="sng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ازدهر</a:t>
            </a:r>
            <a:r>
              <a:rPr lang="ar-JO" sz="2400" u="sng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ت</a:t>
            </a:r>
            <a:r>
              <a:rPr lang="ar-SA" sz="2400" u="sng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 </a:t>
            </a:r>
            <a:r>
              <a:rPr lang="ar-SA" sz="2400" u="sng" dirty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الحياة </a:t>
            </a:r>
            <a:r>
              <a:rPr lang="ar-SA" sz="2400" u="sng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الاقتصادية </a:t>
            </a:r>
            <a:r>
              <a:rPr lang="ar-SA" sz="2400" u="sng" dirty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في الدولة العباسيِّة :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+mj-cs"/>
            </a:endParaRPr>
          </a:p>
          <a:p>
            <a:r>
              <a:rPr lang="ar-JO" sz="2400" dirty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 </a:t>
            </a:r>
            <a:r>
              <a:rPr lang="ar-JO" sz="2400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    1</a:t>
            </a:r>
            <a:r>
              <a:rPr lang="ar-SA" sz="2400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- </a:t>
            </a:r>
            <a:r>
              <a:rPr lang="ar-SA" sz="2400" dirty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بسبب اهتمام الخلفاء </a:t>
            </a:r>
            <a:r>
              <a:rPr lang="ar-SA" sz="2400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العباسي</a:t>
            </a:r>
            <a:r>
              <a:rPr lang="ar-JO" sz="2400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ي</a:t>
            </a:r>
            <a:r>
              <a:rPr lang="ar-SA" sz="2400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ن </a:t>
            </a:r>
            <a:r>
              <a:rPr lang="ar-SA" sz="2400" dirty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بالزراعة والصناعة والتجارة .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     2- تشجيعهم على العمل بها </a:t>
            </a:r>
            <a:r>
              <a:rPr lang="ar-SA" sz="2400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.</a:t>
            </a:r>
            <a:endParaRPr lang="ar-JO" sz="2400" dirty="0" smtClean="0">
              <a:solidFill>
                <a:schemeClr val="tx1"/>
              </a:solidFill>
              <a:latin typeface="Arial" panose="020B0604020202020204" pitchFamily="34" charset="0"/>
              <a:cs typeface="+mj-cs"/>
            </a:endParaRPr>
          </a:p>
          <a:p>
            <a:endParaRPr lang="ar-JO" sz="2400" dirty="0" smtClean="0">
              <a:solidFill>
                <a:schemeClr val="tx1"/>
              </a:solidFill>
              <a:latin typeface="Arial" panose="020B0604020202020204" pitchFamily="34" charset="0"/>
              <a:cs typeface="+mj-cs"/>
            </a:endParaRPr>
          </a:p>
          <a:p>
            <a:r>
              <a:rPr lang="ar-JO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+mj-cs"/>
              </a:rPr>
              <a:t>الزراعة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+mj-cs"/>
            </a:endParaRPr>
          </a:p>
          <a:p>
            <a:r>
              <a:rPr lang="ar-SA" sz="2400" u="sng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 تنوع</a:t>
            </a:r>
            <a:r>
              <a:rPr lang="ar-JO" sz="2400" u="sng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ت</a:t>
            </a:r>
            <a:r>
              <a:rPr lang="ar-SA" sz="2400" u="sng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 </a:t>
            </a:r>
            <a:r>
              <a:rPr lang="ar-SA" sz="2400" u="sng" dirty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المنتجات الزراعيِّة في الدولة العباسِّة :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+mj-cs"/>
            </a:endParaRPr>
          </a:p>
          <a:p>
            <a:r>
              <a:rPr lang="ar-SA" sz="2400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بسبب </a:t>
            </a:r>
            <a:r>
              <a:rPr lang="ar-SA" sz="2400" dirty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تنوع الأقاليم العباسيِّة في مناخها وتربتها ومياهها وموقعها الجغرافي .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+mj-cs"/>
            </a:endParaRPr>
          </a:p>
          <a:p>
            <a:r>
              <a:rPr lang="ar-SA" sz="2400" u="sng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 </a:t>
            </a:r>
            <a:r>
              <a:rPr lang="ar-SA" sz="2400" u="sng" dirty="0">
                <a:solidFill>
                  <a:srgbClr val="0070C0"/>
                </a:solidFill>
                <a:latin typeface="Arial" panose="020B0604020202020204" pitchFamily="34" charset="0"/>
                <a:cs typeface="+mj-cs"/>
              </a:rPr>
              <a:t>أنواع الأراضي العباسيِّة :</a:t>
            </a: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+mj-cs"/>
            </a:endParaRPr>
          </a:p>
          <a:p>
            <a:r>
              <a:rPr lang="ar-JO" sz="2400" dirty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1</a:t>
            </a:r>
            <a:r>
              <a:rPr lang="ar-SA" sz="2400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- </a:t>
            </a:r>
            <a:r>
              <a:rPr lang="ar-SA" sz="2400" dirty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الأراضي العُشريّة </a:t>
            </a:r>
            <a:r>
              <a:rPr lang="ar-SA" sz="2400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.</a:t>
            </a:r>
            <a:endParaRPr lang="ar-JO" sz="2400" dirty="0" smtClean="0">
              <a:solidFill>
                <a:schemeClr val="tx1"/>
              </a:solidFill>
              <a:latin typeface="Arial" panose="020B0604020202020204" pitchFamily="34" charset="0"/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2- الأراضي الخَراجية .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+mj-cs"/>
            </a:endParaRPr>
          </a:p>
          <a:p>
            <a:r>
              <a:rPr lang="ar-JO" sz="2400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3- </a:t>
            </a:r>
            <a:r>
              <a:rPr lang="ar-SA" sz="2400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الوقف .</a:t>
            </a:r>
            <a:endParaRPr lang="ar-JO" sz="2400" dirty="0" smtClean="0">
              <a:solidFill>
                <a:schemeClr val="tx1"/>
              </a:solidFill>
              <a:latin typeface="Arial" panose="020B0604020202020204" pitchFamily="34" charset="0"/>
              <a:cs typeface="+mj-cs"/>
            </a:endParaRPr>
          </a:p>
          <a:p>
            <a:endParaRPr lang="ar-JO" sz="2400" dirty="0" smtClean="0">
              <a:solidFill>
                <a:schemeClr val="tx1"/>
              </a:solidFill>
              <a:latin typeface="Arial" panose="020B0604020202020204" pitchFamily="34" charset="0"/>
              <a:cs typeface="+mj-cs"/>
            </a:endParaRPr>
          </a:p>
          <a:p>
            <a:r>
              <a:rPr lang="ar-SA" sz="2400" u="sng" dirty="0" smtClean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 </a:t>
            </a:r>
            <a:r>
              <a:rPr lang="ar-SA" sz="2400" u="sng" dirty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كيف اهتم العباسيِّون بالزراعة ؟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latin typeface="Arial" panose="020B0604020202020204" pitchFamily="34" charset="0"/>
                <a:cs typeface="+mj-cs"/>
              </a:rPr>
              <a:t>ج: قاموا بتأمين وصول المياه إلى الأراضي الزراعيِّة وذلك بحفر الآبار وشقوا التُرَع لجر المياه من نهري دجلة والفرات .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+mj-cs"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ar-JO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Explosion 1 3"/>
          <p:cNvSpPr/>
          <p:nvPr/>
        </p:nvSpPr>
        <p:spPr>
          <a:xfrm>
            <a:off x="1187624" y="1412776"/>
            <a:ext cx="1728192" cy="1008112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علل؟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58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AFFD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" name="TextBox 2"/>
          <p:cNvSpPr txBox="1"/>
          <p:nvPr/>
        </p:nvSpPr>
        <p:spPr>
          <a:xfrm>
            <a:off x="667627" y="366623"/>
            <a:ext cx="7848872" cy="6247864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sz="2400" u="sng" dirty="0" smtClean="0">
                <a:solidFill>
                  <a:srgbClr val="0070C0"/>
                </a:solidFill>
                <a:cs typeface="+mj-cs"/>
              </a:rPr>
              <a:t> </a:t>
            </a:r>
            <a:r>
              <a:rPr lang="ar-SA" sz="2400" u="sng" dirty="0">
                <a:solidFill>
                  <a:srgbClr val="0070C0"/>
                </a:solidFill>
                <a:cs typeface="+mj-cs"/>
              </a:rPr>
              <a:t>أساليب الرِّي في الدولة العباسِّة </a:t>
            </a:r>
            <a:r>
              <a:rPr lang="ar-SA" sz="2400" u="sng" dirty="0" smtClean="0">
                <a:solidFill>
                  <a:srgbClr val="0070C0"/>
                </a:solidFill>
                <a:cs typeface="+mj-cs"/>
              </a:rPr>
              <a:t>:</a:t>
            </a:r>
            <a:endParaRPr lang="ar-JO" sz="2400" u="sng" dirty="0" smtClean="0">
              <a:solidFill>
                <a:srgbClr val="0070C0"/>
              </a:solidFill>
              <a:cs typeface="+mj-cs"/>
            </a:endParaRPr>
          </a:p>
          <a:p>
            <a:endParaRPr lang="en-US" sz="2400" dirty="0">
              <a:solidFill>
                <a:srgbClr val="0070C0"/>
              </a:solidFill>
              <a:cs typeface="+mj-cs"/>
            </a:endParaRPr>
          </a:p>
          <a:p>
            <a:r>
              <a:rPr lang="ar-JO" sz="2400" dirty="0">
                <a:solidFill>
                  <a:schemeClr val="tx1"/>
                </a:solidFill>
                <a:cs typeface="+mj-cs"/>
              </a:rPr>
              <a:t> </a:t>
            </a:r>
            <a:r>
              <a:rPr lang="ar-JO" sz="2400" dirty="0" smtClean="0">
                <a:solidFill>
                  <a:schemeClr val="tx1"/>
                </a:solidFill>
                <a:cs typeface="+mj-cs"/>
              </a:rPr>
              <a:t>  </a:t>
            </a:r>
            <a:r>
              <a:rPr lang="ar-SA" sz="2400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ar-SA" sz="2400" dirty="0">
                <a:solidFill>
                  <a:schemeClr val="tx1"/>
                </a:solidFill>
                <a:cs typeface="+mj-cs"/>
              </a:rPr>
              <a:t>1- القنوات المسقوفة (وسميت كذلك لأنها سقفت لمنع تبخر المياه ) .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cs typeface="+mj-cs"/>
              </a:rPr>
              <a:t>    2- النواعير (دواليب تدور بقوة وتحمل المياه للأعلى ) .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cs typeface="+mj-cs"/>
              </a:rPr>
              <a:t>    3- الري بالتنقيط ( أنابيب مثقَّبة توزع على شكل شبكة فوق الأراضي الزراعيِّة ) </a:t>
            </a:r>
            <a:r>
              <a:rPr lang="ar-SA" sz="2400" dirty="0" smtClean="0">
                <a:solidFill>
                  <a:schemeClr val="tx1"/>
                </a:solidFill>
                <a:cs typeface="+mj-cs"/>
              </a:rPr>
              <a:t>.</a:t>
            </a:r>
            <a:endParaRPr lang="ar-JO" sz="2400" dirty="0" smtClean="0">
              <a:solidFill>
                <a:schemeClr val="tx1"/>
              </a:solidFill>
              <a:cs typeface="+mj-cs"/>
            </a:endParaRPr>
          </a:p>
          <a:p>
            <a:endParaRPr lang="ar-JO" sz="2400" dirty="0">
              <a:solidFill>
                <a:schemeClr val="tx1"/>
              </a:solidFill>
              <a:cs typeface="+mj-cs"/>
            </a:endParaRPr>
          </a:p>
          <a:p>
            <a:endParaRPr lang="ar-JO" sz="2400" dirty="0" smtClean="0">
              <a:solidFill>
                <a:schemeClr val="tx1"/>
              </a:solidFill>
              <a:cs typeface="+mj-cs"/>
            </a:endParaRPr>
          </a:p>
          <a:p>
            <a:r>
              <a:rPr lang="ar-SA" sz="2400" u="sng" dirty="0" smtClean="0">
                <a:solidFill>
                  <a:srgbClr val="0070C0"/>
                </a:solidFill>
                <a:cs typeface="+mj-cs"/>
              </a:rPr>
              <a:t>طرق </a:t>
            </a:r>
            <a:r>
              <a:rPr lang="ar-SA" sz="2400" u="sng" dirty="0">
                <a:solidFill>
                  <a:srgbClr val="0070C0"/>
                </a:solidFill>
                <a:cs typeface="+mj-cs"/>
              </a:rPr>
              <a:t>استغلال وتحسين نتاج الأراضي الزراعية في الدولة العباسَّة </a:t>
            </a:r>
            <a:r>
              <a:rPr lang="ar-SA" sz="2400" u="sng" dirty="0" smtClean="0">
                <a:solidFill>
                  <a:srgbClr val="0070C0"/>
                </a:solidFill>
                <a:cs typeface="+mj-cs"/>
              </a:rPr>
              <a:t>:</a:t>
            </a:r>
            <a:endParaRPr lang="ar-JO" sz="2400" u="sng" dirty="0" smtClean="0">
              <a:solidFill>
                <a:srgbClr val="0070C0"/>
              </a:solidFill>
              <a:cs typeface="+mj-cs"/>
            </a:endParaRPr>
          </a:p>
          <a:p>
            <a:endParaRPr lang="en-US" sz="2400" dirty="0">
              <a:solidFill>
                <a:srgbClr val="0070C0"/>
              </a:solidFill>
              <a:cs typeface="+mj-cs"/>
            </a:endParaRPr>
          </a:p>
          <a:p>
            <a:r>
              <a:rPr lang="ar-JO" sz="2400" dirty="0">
                <a:solidFill>
                  <a:schemeClr val="tx1"/>
                </a:solidFill>
                <a:cs typeface="+mj-cs"/>
              </a:rPr>
              <a:t> </a:t>
            </a:r>
            <a:r>
              <a:rPr lang="ar-JO" sz="2400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ar-SA" sz="2400" dirty="0" smtClean="0">
                <a:solidFill>
                  <a:schemeClr val="tx1"/>
                </a:solidFill>
                <a:cs typeface="+mj-cs"/>
              </a:rPr>
              <a:t>1- </a:t>
            </a:r>
            <a:r>
              <a:rPr lang="ar-SA" sz="2400" dirty="0">
                <a:solidFill>
                  <a:schemeClr val="tx1"/>
                </a:solidFill>
                <a:cs typeface="+mj-cs"/>
              </a:rPr>
              <a:t>التسميد ( </a:t>
            </a:r>
            <a:r>
              <a:rPr lang="ar-SA" sz="2400" dirty="0" smtClean="0">
                <a:solidFill>
                  <a:schemeClr val="tx1"/>
                </a:solidFill>
                <a:cs typeface="+mj-cs"/>
              </a:rPr>
              <a:t>استخدام </a:t>
            </a:r>
            <a:r>
              <a:rPr lang="ar-SA" sz="2400" dirty="0">
                <a:solidFill>
                  <a:schemeClr val="tx1"/>
                </a:solidFill>
                <a:cs typeface="+mj-cs"/>
              </a:rPr>
              <a:t>روث الحيوانات وبقايا النباتات كسماد للأراضي الزراعية) .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cs typeface="+mj-cs"/>
              </a:rPr>
              <a:t>     2- التقليم والترقيد ( تطعيم الشجر من اجل زيادة الإنتاج ) .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cs typeface="+mj-cs"/>
              </a:rPr>
              <a:t>     3- المصدات ( حواجز تقام من أجل الحفاظ على المزروعات </a:t>
            </a:r>
            <a:r>
              <a:rPr lang="ar-JO" sz="2400" dirty="0" smtClean="0">
                <a:solidFill>
                  <a:schemeClr val="tx1"/>
                </a:solidFill>
                <a:cs typeface="+mj-cs"/>
              </a:rPr>
              <a:t>).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ar-JO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Explosion 1 3"/>
          <p:cNvSpPr/>
          <p:nvPr/>
        </p:nvSpPr>
        <p:spPr>
          <a:xfrm>
            <a:off x="971600" y="2420888"/>
            <a:ext cx="1728192" cy="1008112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عدد؟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276872"/>
            <a:ext cx="1352211" cy="101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98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AFFD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" name="TextBox 2"/>
          <p:cNvSpPr txBox="1"/>
          <p:nvPr/>
        </p:nvSpPr>
        <p:spPr>
          <a:xfrm>
            <a:off x="667627" y="366623"/>
            <a:ext cx="7848872" cy="6063198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sz="2400" u="sng" dirty="0" smtClean="0">
                <a:solidFill>
                  <a:srgbClr val="FF0000"/>
                </a:solidFill>
                <a:cs typeface="+mj-cs"/>
              </a:rPr>
              <a:t>الصناعة </a:t>
            </a:r>
            <a:r>
              <a:rPr lang="ar-SA" sz="2400" u="sng" dirty="0">
                <a:solidFill>
                  <a:srgbClr val="FF0000"/>
                </a:solidFill>
                <a:cs typeface="+mj-cs"/>
              </a:rPr>
              <a:t>:</a:t>
            </a:r>
            <a:endParaRPr lang="en-US" sz="2400" dirty="0">
              <a:solidFill>
                <a:srgbClr val="FF0000"/>
              </a:solidFill>
              <a:cs typeface="+mj-cs"/>
            </a:endParaRPr>
          </a:p>
          <a:p>
            <a:r>
              <a:rPr lang="ar-SA" sz="2400" u="sng" dirty="0" smtClean="0">
                <a:solidFill>
                  <a:srgbClr val="0070C0"/>
                </a:solidFill>
                <a:cs typeface="+mj-cs"/>
              </a:rPr>
              <a:t> </a:t>
            </a:r>
            <a:r>
              <a:rPr lang="ar-SA" sz="2400" u="sng" dirty="0">
                <a:solidFill>
                  <a:srgbClr val="0070C0"/>
                </a:solidFill>
                <a:cs typeface="+mj-cs"/>
              </a:rPr>
              <a:t>مظاهر اهتمام العباسِّيون بالصناعة </a:t>
            </a:r>
            <a:r>
              <a:rPr lang="ar-SA" sz="2400" u="sng" dirty="0" smtClean="0">
                <a:solidFill>
                  <a:srgbClr val="0070C0"/>
                </a:solidFill>
                <a:cs typeface="+mj-cs"/>
              </a:rPr>
              <a:t>:</a:t>
            </a:r>
            <a:endParaRPr lang="ar-JO" sz="2400" u="sng" dirty="0" smtClean="0">
              <a:solidFill>
                <a:srgbClr val="0070C0"/>
              </a:solidFill>
              <a:cs typeface="+mj-cs"/>
            </a:endParaRPr>
          </a:p>
          <a:p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JO" sz="2400" dirty="0">
                <a:solidFill>
                  <a:schemeClr val="tx1"/>
                </a:solidFill>
                <a:cs typeface="+mj-cs"/>
              </a:rPr>
              <a:t> </a:t>
            </a:r>
            <a:r>
              <a:rPr lang="ar-JO" sz="2400" dirty="0" smtClean="0">
                <a:solidFill>
                  <a:schemeClr val="tx1"/>
                </a:solidFill>
                <a:cs typeface="+mj-cs"/>
              </a:rPr>
              <a:t>  </a:t>
            </a:r>
            <a:r>
              <a:rPr lang="ar-SA" sz="2400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ar-SA" sz="2400" dirty="0">
                <a:solidFill>
                  <a:schemeClr val="tx1"/>
                </a:solidFill>
                <a:cs typeface="+mj-cs"/>
              </a:rPr>
              <a:t>1- شجعوا على العمل بها .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cs typeface="+mj-cs"/>
              </a:rPr>
              <a:t>    2- تعدد بعض الصناعات في المدن التابعة للدولة العباسيِّة .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cs typeface="+mj-cs"/>
              </a:rPr>
              <a:t>    3- اجتذاب المدن الصنَّاع المهرة والحرفيين بسبب توافر فرص العمل فيها .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cs typeface="+mj-cs"/>
              </a:rPr>
              <a:t>    4- نقل العباسيون بعض الحرف عن الأمم والشعوب الأخرى التي احتكوا فيها </a:t>
            </a:r>
            <a:endParaRPr lang="ar-JO" sz="2400" dirty="0">
              <a:solidFill>
                <a:schemeClr val="tx1"/>
              </a:solidFill>
              <a:cs typeface="+mj-cs"/>
            </a:endParaRPr>
          </a:p>
          <a:p>
            <a:endParaRPr lang="ar-JO" sz="2400" u="sng" dirty="0" smtClean="0">
              <a:solidFill>
                <a:schemeClr val="tx1"/>
              </a:solidFill>
              <a:cs typeface="+mj-cs"/>
            </a:endParaRPr>
          </a:p>
          <a:p>
            <a:r>
              <a:rPr lang="ar-SA" sz="2400" u="sng" dirty="0" smtClean="0">
                <a:solidFill>
                  <a:srgbClr val="0070C0"/>
                </a:solidFill>
                <a:cs typeface="+mj-cs"/>
              </a:rPr>
              <a:t> </a:t>
            </a:r>
            <a:r>
              <a:rPr lang="ar-SA" sz="2400" u="sng" dirty="0">
                <a:solidFill>
                  <a:srgbClr val="0070C0"/>
                </a:solidFill>
                <a:cs typeface="+mj-cs"/>
              </a:rPr>
              <a:t>أنواع الصناعات في الدولة العباسيِّة </a:t>
            </a:r>
            <a:r>
              <a:rPr lang="ar-SA" sz="2400" u="sng" dirty="0" smtClean="0">
                <a:solidFill>
                  <a:srgbClr val="0070C0"/>
                </a:solidFill>
                <a:cs typeface="+mj-cs"/>
              </a:rPr>
              <a:t>:</a:t>
            </a:r>
            <a:endParaRPr lang="ar-JO" sz="2400" u="sng" dirty="0" smtClean="0">
              <a:solidFill>
                <a:srgbClr val="0070C0"/>
              </a:solidFill>
              <a:cs typeface="+mj-cs"/>
            </a:endParaRPr>
          </a:p>
          <a:p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JO" sz="2400" dirty="0">
                <a:solidFill>
                  <a:schemeClr val="tx1"/>
                </a:solidFill>
                <a:cs typeface="+mj-cs"/>
              </a:rPr>
              <a:t> </a:t>
            </a:r>
            <a:r>
              <a:rPr lang="ar-JO" sz="2400" dirty="0" smtClean="0">
                <a:solidFill>
                  <a:schemeClr val="tx1"/>
                </a:solidFill>
                <a:cs typeface="+mj-cs"/>
              </a:rPr>
              <a:t>  </a:t>
            </a:r>
            <a:r>
              <a:rPr lang="ar-SA" sz="2400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ar-SA" sz="2400" dirty="0">
                <a:solidFill>
                  <a:schemeClr val="tx1"/>
                </a:solidFill>
                <a:cs typeface="+mj-cs"/>
              </a:rPr>
              <a:t>1- الصناعات الغذائية ( قصب السكر ) .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cs typeface="+mj-cs"/>
              </a:rPr>
              <a:t>    2- الصناعات المعدنية ( كالفضة والنحاس) .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cs typeface="+mj-cs"/>
              </a:rPr>
              <a:t>    3- صناعة الورق .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cs typeface="+mj-cs"/>
              </a:rPr>
              <a:t>    4- صناعة السفن 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endParaRPr lang="en-US" sz="2400" dirty="0">
              <a:solidFill>
                <a:schemeClr val="tx1"/>
              </a:solidFill>
              <a:cs typeface="+mj-cs"/>
            </a:endParaRPr>
          </a:p>
          <a:p>
            <a:endParaRPr lang="ar-JO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Explosion 1 3"/>
          <p:cNvSpPr/>
          <p:nvPr/>
        </p:nvSpPr>
        <p:spPr>
          <a:xfrm>
            <a:off x="971600" y="3087432"/>
            <a:ext cx="1728192" cy="1008112"/>
          </a:xfrm>
          <a:prstGeom prst="irregularSeal1">
            <a:avLst/>
          </a:prstGeom>
          <a:solidFill>
            <a:srgbClr val="00B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عدد؟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11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AFFD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" name="TextBox 2"/>
          <p:cNvSpPr txBox="1"/>
          <p:nvPr/>
        </p:nvSpPr>
        <p:spPr>
          <a:xfrm>
            <a:off x="667627" y="366623"/>
            <a:ext cx="7848872" cy="5693866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JO" sz="2400" u="sng" dirty="0" smtClean="0">
                <a:solidFill>
                  <a:srgbClr val="FF0000"/>
                </a:solidFill>
                <a:cs typeface="+mj-cs"/>
              </a:rPr>
              <a:t>ا</a:t>
            </a:r>
            <a:r>
              <a:rPr lang="ar-SA" sz="2400" u="sng" dirty="0" smtClean="0">
                <a:solidFill>
                  <a:srgbClr val="FF0000"/>
                </a:solidFill>
                <a:cs typeface="+mj-cs"/>
              </a:rPr>
              <a:t>لتجارة:</a:t>
            </a:r>
            <a:endParaRPr lang="ar-JO" sz="2400" u="sng" dirty="0" smtClean="0">
              <a:solidFill>
                <a:srgbClr val="FF0000"/>
              </a:solidFill>
              <a:cs typeface="+mj-cs"/>
            </a:endParaRPr>
          </a:p>
          <a:p>
            <a:endParaRPr lang="en-US" sz="2400" dirty="0">
              <a:solidFill>
                <a:srgbClr val="FF0000"/>
              </a:solidFill>
              <a:cs typeface="+mj-cs"/>
            </a:endParaRPr>
          </a:p>
          <a:p>
            <a:r>
              <a:rPr lang="ar-SA" sz="2400" u="sng" dirty="0" smtClean="0">
                <a:solidFill>
                  <a:schemeClr val="tx1"/>
                </a:solidFill>
                <a:cs typeface="+mj-cs"/>
              </a:rPr>
              <a:t> ازدهر</a:t>
            </a:r>
            <a:r>
              <a:rPr lang="ar-JO" sz="2400" u="sng" dirty="0" smtClean="0">
                <a:solidFill>
                  <a:schemeClr val="tx1"/>
                </a:solidFill>
                <a:cs typeface="+mj-cs"/>
              </a:rPr>
              <a:t>ت</a:t>
            </a:r>
            <a:r>
              <a:rPr lang="ar-SA" sz="2400" u="sng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ar-SA" sz="2400" u="sng" dirty="0">
                <a:solidFill>
                  <a:schemeClr val="tx1"/>
                </a:solidFill>
                <a:cs typeface="+mj-cs"/>
              </a:rPr>
              <a:t>التجارة البريِّة والبحريِّة في الدولة العباسيِّة :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SA" sz="2400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ar-JO" sz="2400" dirty="0" smtClean="0">
                <a:solidFill>
                  <a:schemeClr val="tx1"/>
                </a:solidFill>
                <a:cs typeface="+mj-cs"/>
              </a:rPr>
              <a:t>بسب </a:t>
            </a:r>
            <a:r>
              <a:rPr lang="ar-SA" sz="2400" dirty="0" smtClean="0">
                <a:solidFill>
                  <a:schemeClr val="tx1"/>
                </a:solidFill>
                <a:cs typeface="+mj-cs"/>
              </a:rPr>
              <a:t>ازدهار </a:t>
            </a:r>
            <a:r>
              <a:rPr lang="ar-SA" sz="2400" dirty="0">
                <a:solidFill>
                  <a:schemeClr val="tx1"/>
                </a:solidFill>
                <a:cs typeface="+mj-cs"/>
              </a:rPr>
              <a:t>الزراعة والصناعة </a:t>
            </a:r>
            <a:r>
              <a:rPr lang="ar-SA" sz="2400" dirty="0" smtClean="0">
                <a:solidFill>
                  <a:schemeClr val="tx1"/>
                </a:solidFill>
                <a:cs typeface="+mj-cs"/>
              </a:rPr>
              <a:t>.</a:t>
            </a:r>
            <a:endParaRPr lang="ar-JO" sz="2400" dirty="0" smtClean="0">
              <a:solidFill>
                <a:schemeClr val="tx1"/>
              </a:solidFill>
              <a:cs typeface="+mj-cs"/>
            </a:endParaRPr>
          </a:p>
          <a:p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SA" sz="2400" dirty="0" smtClean="0">
                <a:solidFill>
                  <a:srgbClr val="0070C0"/>
                </a:solidFill>
                <a:cs typeface="+mj-cs"/>
              </a:rPr>
              <a:t> </a:t>
            </a:r>
            <a:r>
              <a:rPr lang="ar-SA" sz="2400" dirty="0">
                <a:solidFill>
                  <a:srgbClr val="0070C0"/>
                </a:solidFill>
                <a:cs typeface="+mj-cs"/>
              </a:rPr>
              <a:t>اهتم الخلفاء العباسيِّون </a:t>
            </a:r>
            <a:r>
              <a:rPr lang="ar-SA" sz="2400" dirty="0" smtClean="0">
                <a:solidFill>
                  <a:srgbClr val="0070C0"/>
                </a:solidFill>
                <a:cs typeface="+mj-cs"/>
              </a:rPr>
              <a:t>بالتجارة</a:t>
            </a:r>
            <a:r>
              <a:rPr lang="ar-JO" sz="2400" dirty="0" smtClean="0">
                <a:solidFill>
                  <a:srgbClr val="0070C0"/>
                </a:solidFill>
                <a:cs typeface="+mj-cs"/>
              </a:rPr>
              <a:t> من خلال:</a:t>
            </a:r>
          </a:p>
          <a:p>
            <a:endParaRPr lang="ar-JO" sz="2400" dirty="0" smtClean="0">
              <a:solidFill>
                <a:schemeClr val="tx1"/>
              </a:solidFill>
              <a:cs typeface="+mj-cs"/>
            </a:endParaRPr>
          </a:p>
          <a:p>
            <a:r>
              <a:rPr lang="ar-JO" sz="2400" dirty="0">
                <a:solidFill>
                  <a:schemeClr val="tx1"/>
                </a:solidFill>
                <a:cs typeface="+mj-cs"/>
              </a:rPr>
              <a:t> </a:t>
            </a:r>
            <a:r>
              <a:rPr lang="ar-JO" sz="2400" dirty="0" smtClean="0">
                <a:solidFill>
                  <a:schemeClr val="tx1"/>
                </a:solidFill>
                <a:cs typeface="+mj-cs"/>
              </a:rPr>
              <a:t>  1-</a:t>
            </a:r>
            <a:r>
              <a:rPr lang="ar-SA" sz="2400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ar-SA" sz="2400" dirty="0">
                <a:solidFill>
                  <a:schemeClr val="tx1"/>
                </a:solidFill>
                <a:cs typeface="+mj-cs"/>
              </a:rPr>
              <a:t>فاعتنوا بالطرق التجارية البريِّة والبحريِّة وذلك بحمايتها و حراستها .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cs typeface="+mj-cs"/>
              </a:rPr>
              <a:t>   </a:t>
            </a:r>
            <a:r>
              <a:rPr lang="ar-JO" sz="2400" dirty="0" smtClean="0">
                <a:solidFill>
                  <a:schemeClr val="tx1"/>
                </a:solidFill>
                <a:cs typeface="+mj-cs"/>
              </a:rPr>
              <a:t>2</a:t>
            </a:r>
            <a:r>
              <a:rPr lang="ar-SA" sz="2400" dirty="0" smtClean="0">
                <a:solidFill>
                  <a:schemeClr val="tx1"/>
                </a:solidFill>
                <a:cs typeface="+mj-cs"/>
              </a:rPr>
              <a:t>- </a:t>
            </a:r>
            <a:r>
              <a:rPr lang="ar-SA" sz="2400" dirty="0">
                <a:solidFill>
                  <a:schemeClr val="tx1"/>
                </a:solidFill>
                <a:cs typeface="+mj-cs"/>
              </a:rPr>
              <a:t>حفروا الآبار أقاموا المحطات على طول الطريق التجاري .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cs typeface="+mj-cs"/>
              </a:rPr>
              <a:t>   </a:t>
            </a:r>
            <a:r>
              <a:rPr lang="ar-JO" sz="2400" dirty="0" smtClean="0">
                <a:solidFill>
                  <a:schemeClr val="tx1"/>
                </a:solidFill>
                <a:cs typeface="+mj-cs"/>
              </a:rPr>
              <a:t>3</a:t>
            </a:r>
            <a:r>
              <a:rPr lang="ar-SA" sz="2400" dirty="0" smtClean="0">
                <a:solidFill>
                  <a:schemeClr val="tx1"/>
                </a:solidFill>
                <a:cs typeface="+mj-cs"/>
              </a:rPr>
              <a:t>- </a:t>
            </a:r>
            <a:r>
              <a:rPr lang="ar-SA" sz="2400" dirty="0">
                <a:solidFill>
                  <a:schemeClr val="tx1"/>
                </a:solidFill>
                <a:cs typeface="+mj-cs"/>
              </a:rPr>
              <a:t>أقاموا المنائر في المرافئ .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cs typeface="+mj-cs"/>
              </a:rPr>
              <a:t>   </a:t>
            </a:r>
            <a:r>
              <a:rPr lang="ar-JO" sz="2400" dirty="0" smtClean="0">
                <a:solidFill>
                  <a:schemeClr val="tx1"/>
                </a:solidFill>
                <a:cs typeface="+mj-cs"/>
              </a:rPr>
              <a:t>4</a:t>
            </a:r>
            <a:r>
              <a:rPr lang="ar-SA" sz="2400" dirty="0" smtClean="0">
                <a:solidFill>
                  <a:schemeClr val="tx1"/>
                </a:solidFill>
                <a:cs typeface="+mj-cs"/>
              </a:rPr>
              <a:t>- </a:t>
            </a:r>
            <a:r>
              <a:rPr lang="ar-SA" sz="2400" dirty="0">
                <a:solidFill>
                  <a:schemeClr val="tx1"/>
                </a:solidFill>
                <a:cs typeface="+mj-cs"/>
              </a:rPr>
              <a:t>وفروا المرافق التجاريِّة </a:t>
            </a:r>
            <a:r>
              <a:rPr lang="ar-SA" sz="2400" dirty="0" smtClean="0">
                <a:solidFill>
                  <a:schemeClr val="tx1"/>
                </a:solidFill>
                <a:cs typeface="+mj-cs"/>
              </a:rPr>
              <a:t>كالأسواق </a:t>
            </a:r>
            <a:r>
              <a:rPr lang="ar-SA" sz="2400" dirty="0">
                <a:solidFill>
                  <a:schemeClr val="tx1"/>
                </a:solidFill>
                <a:cs typeface="+mj-cs"/>
              </a:rPr>
              <a:t>والخانات (الفنادق) .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SA" sz="2400" dirty="0">
                <a:solidFill>
                  <a:schemeClr val="tx1"/>
                </a:solidFill>
                <a:cs typeface="+mj-cs"/>
              </a:rPr>
              <a:t>   </a:t>
            </a:r>
            <a:r>
              <a:rPr lang="ar-JO" sz="2400" dirty="0" smtClean="0">
                <a:solidFill>
                  <a:schemeClr val="tx1"/>
                </a:solidFill>
                <a:cs typeface="+mj-cs"/>
              </a:rPr>
              <a:t>5</a:t>
            </a:r>
            <a:r>
              <a:rPr lang="ar-SA" sz="2400" dirty="0" smtClean="0">
                <a:solidFill>
                  <a:schemeClr val="tx1"/>
                </a:solidFill>
                <a:cs typeface="+mj-cs"/>
              </a:rPr>
              <a:t>- </a:t>
            </a:r>
            <a:r>
              <a:rPr lang="ar-SA" sz="2400" dirty="0">
                <a:solidFill>
                  <a:schemeClr val="tx1"/>
                </a:solidFill>
                <a:cs typeface="+mj-cs"/>
              </a:rPr>
              <a:t>اهتموا بإنشاء الأساطيل لحماية السواحل .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endParaRPr lang="en-US" sz="2400" dirty="0">
              <a:solidFill>
                <a:schemeClr val="tx1"/>
              </a:solidFill>
              <a:cs typeface="+mj-cs"/>
            </a:endParaRPr>
          </a:p>
          <a:p>
            <a:r>
              <a:rPr lang="ar-JO" sz="2400" dirty="0">
                <a:solidFill>
                  <a:schemeClr val="tx1"/>
                </a:solidFill>
                <a:cs typeface="+mj-cs"/>
              </a:rPr>
              <a:t> </a:t>
            </a:r>
            <a:r>
              <a:rPr lang="ar-JO" sz="2400" dirty="0" smtClean="0">
                <a:solidFill>
                  <a:schemeClr val="tx1"/>
                </a:solidFill>
                <a:cs typeface="+mj-cs"/>
              </a:rPr>
              <a:t>  </a:t>
            </a:r>
            <a:r>
              <a:rPr lang="ar-SA" sz="2400" dirty="0" smtClean="0">
                <a:solidFill>
                  <a:schemeClr val="tx1"/>
                </a:solidFill>
                <a:cs typeface="+mj-cs"/>
              </a:rPr>
              <a:t> </a:t>
            </a:r>
            <a:endParaRPr lang="en-US" sz="2400" dirty="0">
              <a:solidFill>
                <a:schemeClr val="tx1"/>
              </a:solidFill>
              <a:cs typeface="+mj-cs"/>
            </a:endParaRPr>
          </a:p>
          <a:p>
            <a:endParaRPr lang="ar-JO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Explosion 1 3"/>
          <p:cNvSpPr/>
          <p:nvPr/>
        </p:nvSpPr>
        <p:spPr>
          <a:xfrm>
            <a:off x="827584" y="3645024"/>
            <a:ext cx="1728192" cy="1008112"/>
          </a:xfrm>
          <a:prstGeom prst="irregularSeal1">
            <a:avLst/>
          </a:prstGeom>
          <a:solidFill>
            <a:srgbClr val="00B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عدد؟</a:t>
            </a:r>
            <a:endParaRPr lang="en-US" dirty="0"/>
          </a:p>
        </p:txBody>
      </p:sp>
      <p:sp>
        <p:nvSpPr>
          <p:cNvPr id="5" name="Explosion 1 4"/>
          <p:cNvSpPr/>
          <p:nvPr/>
        </p:nvSpPr>
        <p:spPr>
          <a:xfrm>
            <a:off x="1331640" y="692696"/>
            <a:ext cx="1728192" cy="1008112"/>
          </a:xfrm>
          <a:prstGeom prst="irregularSeal1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علل؟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4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AFFD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52330084"/>
              </p:ext>
            </p:extLst>
          </p:nvPr>
        </p:nvGraphicFramePr>
        <p:xfrm>
          <a:off x="467544" y="476672"/>
          <a:ext cx="820891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2555776" y="3356992"/>
            <a:ext cx="864096" cy="777497"/>
          </a:xfrm>
          <a:prstGeom prst="line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55776" y="3356992"/>
            <a:ext cx="864096" cy="1929626"/>
          </a:xfrm>
          <a:prstGeom prst="line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5508104" y="1340768"/>
            <a:ext cx="720080" cy="2088232"/>
          </a:xfrm>
          <a:prstGeom prst="lin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508104" y="3429000"/>
            <a:ext cx="720080" cy="705489"/>
          </a:xfrm>
          <a:prstGeom prst="lin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508104" y="3429000"/>
            <a:ext cx="720080" cy="1951511"/>
          </a:xfrm>
          <a:prstGeom prst="lin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6450219" y="4319518"/>
            <a:ext cx="2159466" cy="996280"/>
            <a:chOff x="6049445" y="3990167"/>
            <a:chExt cx="2159466" cy="1079733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flat" dir="t"/>
          </a:scene3d>
        </p:grpSpPr>
        <p:sp>
          <p:nvSpPr>
            <p:cNvPr id="21" name="Rounded Rectangle 20"/>
            <p:cNvSpPr/>
            <p:nvPr/>
          </p:nvSpPr>
          <p:spPr>
            <a:xfrm>
              <a:off x="6049445" y="3990167"/>
              <a:ext cx="2159466" cy="1079733"/>
            </a:xfrm>
            <a:prstGeom prst="roundRect">
              <a:avLst>
                <a:gd name="adj" fmla="val 10000"/>
              </a:avLst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6081069" y="4021791"/>
              <a:ext cx="2096218" cy="1016485"/>
            </a:xfrm>
            <a:prstGeom prst="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2800" b="1" kern="1200" dirty="0" smtClean="0">
                  <a:solidFill>
                    <a:schemeClr val="bg2">
                      <a:lumMod val="25000"/>
                    </a:schemeClr>
                  </a:solidFill>
                </a:rPr>
                <a:t>الهند</a:t>
              </a:r>
              <a:endParaRPr lang="ar-JO" sz="2800" b="1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444208" y="5445224"/>
            <a:ext cx="2165477" cy="954825"/>
            <a:chOff x="6192696" y="3194996"/>
            <a:chExt cx="1909650" cy="954825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flat" dir="t"/>
          </a:scene3d>
        </p:grpSpPr>
        <p:sp>
          <p:nvSpPr>
            <p:cNvPr id="24" name="Rounded Rectangle 23"/>
            <p:cNvSpPr/>
            <p:nvPr/>
          </p:nvSpPr>
          <p:spPr>
            <a:xfrm>
              <a:off x="6192696" y="3194996"/>
              <a:ext cx="1909650" cy="954825"/>
            </a:xfrm>
            <a:prstGeom prst="roundRect">
              <a:avLst>
                <a:gd name="adj" fmla="val 10000"/>
              </a:avLst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25" name="Rounded Rectangle 4"/>
            <p:cNvSpPr/>
            <p:nvPr/>
          </p:nvSpPr>
          <p:spPr>
            <a:xfrm>
              <a:off x="6220662" y="3222962"/>
              <a:ext cx="1853718" cy="898893"/>
            </a:xfrm>
            <a:prstGeom prst="rect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2800" b="1" kern="1200" dirty="0" smtClean="0">
                  <a:solidFill>
                    <a:schemeClr val="bg2">
                      <a:lumMod val="25000"/>
                    </a:schemeClr>
                  </a:solidFill>
                </a:rPr>
                <a:t>الصين</a:t>
              </a:r>
              <a:endParaRPr lang="ar-JO" sz="2800" b="1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cxnSp>
        <p:nvCxnSpPr>
          <p:cNvPr id="27" name="Straight Connector 26"/>
          <p:cNvCxnSpPr>
            <a:endCxn id="21" idx="0"/>
          </p:cNvCxnSpPr>
          <p:nvPr/>
        </p:nvCxnSpPr>
        <p:spPr>
          <a:xfrm>
            <a:off x="7526946" y="4134489"/>
            <a:ext cx="3006" cy="185029"/>
          </a:xfrm>
          <a:prstGeom prst="lin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1" idx="2"/>
            <a:endCxn id="24" idx="0"/>
          </p:cNvCxnSpPr>
          <p:nvPr/>
        </p:nvCxnSpPr>
        <p:spPr>
          <a:xfrm flipH="1">
            <a:off x="7526947" y="5315798"/>
            <a:ext cx="3005" cy="129426"/>
          </a:xfrm>
          <a:prstGeom prst="lin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76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AFFD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492184793"/>
              </p:ext>
            </p:extLst>
          </p:nvPr>
        </p:nvGraphicFramePr>
        <p:xfrm>
          <a:off x="323528" y="404664"/>
          <a:ext cx="8496944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Oval 9"/>
          <p:cNvSpPr/>
          <p:nvPr/>
        </p:nvSpPr>
        <p:spPr>
          <a:xfrm>
            <a:off x="6228184" y="4437112"/>
            <a:ext cx="918519" cy="918545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2Lef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-6622584"/>
              <a:satOff val="26541"/>
              <a:lumOff val="5752"/>
              <a:alphaOff val="0"/>
            </a:schemeClr>
          </a:fillRef>
          <a:effectRef idx="1">
            <a:schemeClr val="accent5">
              <a:hueOff val="-6622584"/>
              <a:satOff val="26541"/>
              <a:lumOff val="5752"/>
              <a:alphaOff val="0"/>
            </a:schemeClr>
          </a:effectRef>
          <a:fontRef idx="minor">
            <a:schemeClr val="dk1"/>
          </a:fontRef>
        </p:style>
      </p:sp>
      <p:sp>
        <p:nvSpPr>
          <p:cNvPr id="11" name="Oval 10"/>
          <p:cNvSpPr/>
          <p:nvPr/>
        </p:nvSpPr>
        <p:spPr>
          <a:xfrm>
            <a:off x="7759435" y="5517232"/>
            <a:ext cx="918519" cy="918545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2Righ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-6622584"/>
              <a:satOff val="26541"/>
              <a:lumOff val="5752"/>
              <a:alphaOff val="0"/>
            </a:schemeClr>
          </a:fillRef>
          <a:effectRef idx="1">
            <a:schemeClr val="accent5">
              <a:hueOff val="-6622584"/>
              <a:satOff val="26541"/>
              <a:lumOff val="5752"/>
              <a:alphaOff val="0"/>
            </a:schemeClr>
          </a:effectRef>
          <a:fontRef idx="minor">
            <a:schemeClr val="dk1"/>
          </a:fontRef>
        </p:style>
      </p:sp>
      <p:sp>
        <p:nvSpPr>
          <p:cNvPr id="12" name="Oval 11"/>
          <p:cNvSpPr/>
          <p:nvPr/>
        </p:nvSpPr>
        <p:spPr>
          <a:xfrm>
            <a:off x="3897545" y="2420888"/>
            <a:ext cx="918519" cy="918545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1Righ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-6622584"/>
              <a:satOff val="26541"/>
              <a:lumOff val="5752"/>
              <a:alphaOff val="0"/>
            </a:schemeClr>
          </a:fillRef>
          <a:effectRef idx="1">
            <a:schemeClr val="accent5">
              <a:hueOff val="-6622584"/>
              <a:satOff val="26541"/>
              <a:lumOff val="5752"/>
              <a:alphaOff val="0"/>
            </a:schemeClr>
          </a:effectRef>
          <a:fontRef idx="minor">
            <a:schemeClr val="dk1"/>
          </a:fontRef>
        </p:style>
      </p:sp>
      <p:sp>
        <p:nvSpPr>
          <p:cNvPr id="13" name="Oval 12"/>
          <p:cNvSpPr/>
          <p:nvPr/>
        </p:nvSpPr>
        <p:spPr>
          <a:xfrm>
            <a:off x="2267744" y="404664"/>
            <a:ext cx="648073" cy="648072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RightUp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-6622584"/>
              <a:satOff val="26541"/>
              <a:lumOff val="5752"/>
              <a:alphaOff val="0"/>
            </a:schemeClr>
          </a:fillRef>
          <a:effectRef idx="1">
            <a:schemeClr val="accent5">
              <a:hueOff val="-6622584"/>
              <a:satOff val="26541"/>
              <a:lumOff val="5752"/>
              <a:alphaOff val="0"/>
            </a:schemeClr>
          </a:effectRef>
          <a:fontRef idx="minor">
            <a:schemeClr val="dk1"/>
          </a:fontRef>
        </p:style>
      </p:sp>
    </p:spTree>
    <p:extLst>
      <p:ext uri="{BB962C8B-B14F-4D97-AF65-F5344CB8AC3E}">
        <p14:creationId xmlns:p14="http://schemas.microsoft.com/office/powerpoint/2010/main" val="171342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AFFD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99402968"/>
              </p:ext>
            </p:extLst>
          </p:nvPr>
        </p:nvGraphicFramePr>
        <p:xfrm>
          <a:off x="323528" y="476672"/>
          <a:ext cx="8496944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8063717" y="5518213"/>
            <a:ext cx="918519" cy="918545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2Lef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-6622584"/>
              <a:satOff val="26541"/>
              <a:lumOff val="5752"/>
              <a:alphaOff val="0"/>
            </a:schemeClr>
          </a:fillRef>
          <a:effectRef idx="1">
            <a:schemeClr val="accent5">
              <a:hueOff val="-6622584"/>
              <a:satOff val="26541"/>
              <a:lumOff val="5752"/>
              <a:alphaOff val="0"/>
            </a:schemeClr>
          </a:effectRef>
          <a:fontRef idx="minor">
            <a:schemeClr val="dk1"/>
          </a:fontRef>
        </p:style>
      </p:sp>
      <p:sp>
        <p:nvSpPr>
          <p:cNvPr id="6" name="Oval 5"/>
          <p:cNvSpPr/>
          <p:nvPr/>
        </p:nvSpPr>
        <p:spPr>
          <a:xfrm>
            <a:off x="5720067" y="2348880"/>
            <a:ext cx="508117" cy="508108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1Righ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sp>
      <p:sp>
        <p:nvSpPr>
          <p:cNvPr id="7" name="Oval 6"/>
          <p:cNvSpPr/>
          <p:nvPr/>
        </p:nvSpPr>
        <p:spPr>
          <a:xfrm>
            <a:off x="2686447" y="3899991"/>
            <a:ext cx="763962" cy="794314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perspectiveRelaxedModerately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dk1"/>
          </a:fontRef>
        </p:style>
      </p:sp>
      <p:sp>
        <p:nvSpPr>
          <p:cNvPr id="8" name="Oval 7"/>
          <p:cNvSpPr/>
          <p:nvPr/>
        </p:nvSpPr>
        <p:spPr>
          <a:xfrm>
            <a:off x="827584" y="1340768"/>
            <a:ext cx="763962" cy="794314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2Lef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sp>
      <p:sp>
        <p:nvSpPr>
          <p:cNvPr id="9" name="Oval 8"/>
          <p:cNvSpPr/>
          <p:nvPr/>
        </p:nvSpPr>
        <p:spPr>
          <a:xfrm>
            <a:off x="3068428" y="2382333"/>
            <a:ext cx="508117" cy="508108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1Lef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10" name="Oval 9"/>
          <p:cNvSpPr/>
          <p:nvPr/>
        </p:nvSpPr>
        <p:spPr>
          <a:xfrm>
            <a:off x="7380312" y="1052736"/>
            <a:ext cx="763962" cy="794314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perspectiveRelaxedModerately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dk1"/>
          </a:fontRef>
        </p:style>
      </p:sp>
      <p:sp>
        <p:nvSpPr>
          <p:cNvPr id="11" name="Oval 10"/>
          <p:cNvSpPr/>
          <p:nvPr/>
        </p:nvSpPr>
        <p:spPr>
          <a:xfrm>
            <a:off x="6167577" y="798682"/>
            <a:ext cx="508117" cy="508108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1Lef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  <p:sp>
        <p:nvSpPr>
          <p:cNvPr id="12" name="Oval 11"/>
          <p:cNvSpPr/>
          <p:nvPr/>
        </p:nvSpPr>
        <p:spPr>
          <a:xfrm>
            <a:off x="8354450" y="4297148"/>
            <a:ext cx="508117" cy="508108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2Lef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hemeClr val="accent5">
              <a:hueOff val="-8278230"/>
              <a:satOff val="33176"/>
              <a:lumOff val="7190"/>
              <a:alphaOff val="0"/>
            </a:schemeClr>
          </a:fillRef>
          <a:effectRef idx="1">
            <a:schemeClr val="accent5">
              <a:hueOff val="-8278230"/>
              <a:satOff val="33176"/>
              <a:lumOff val="7190"/>
              <a:alphaOff val="0"/>
            </a:schemeClr>
          </a:effectRef>
          <a:fontRef idx="minor">
            <a:schemeClr val="dk1"/>
          </a:fontRef>
        </p:style>
      </p:sp>
      <p:sp>
        <p:nvSpPr>
          <p:cNvPr id="13" name="Oval 12"/>
          <p:cNvSpPr/>
          <p:nvPr/>
        </p:nvSpPr>
        <p:spPr>
          <a:xfrm>
            <a:off x="5913518" y="6179062"/>
            <a:ext cx="508117" cy="508108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1Righ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hemeClr val="accent5">
              <a:hueOff val="-8278230"/>
              <a:satOff val="33176"/>
              <a:lumOff val="7190"/>
              <a:alphaOff val="0"/>
            </a:schemeClr>
          </a:fillRef>
          <a:effectRef idx="1">
            <a:schemeClr val="accent5">
              <a:hueOff val="-8278230"/>
              <a:satOff val="33176"/>
              <a:lumOff val="7190"/>
              <a:alphaOff val="0"/>
            </a:schemeClr>
          </a:effectRef>
          <a:fontRef idx="minor">
            <a:schemeClr val="dk1"/>
          </a:fontRef>
        </p:style>
      </p:sp>
      <p:sp>
        <p:nvSpPr>
          <p:cNvPr id="14" name="Oval 13"/>
          <p:cNvSpPr/>
          <p:nvPr/>
        </p:nvSpPr>
        <p:spPr>
          <a:xfrm>
            <a:off x="331600" y="4147491"/>
            <a:ext cx="508117" cy="508108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2Lef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hemeClr val="accent5">
              <a:hueOff val="-8278230"/>
              <a:satOff val="33176"/>
              <a:lumOff val="7190"/>
              <a:alphaOff val="0"/>
            </a:schemeClr>
          </a:fillRef>
          <a:effectRef idx="1">
            <a:schemeClr val="accent5">
              <a:hueOff val="-8278230"/>
              <a:satOff val="33176"/>
              <a:lumOff val="7190"/>
              <a:alphaOff val="0"/>
            </a:schemeClr>
          </a:effectRef>
          <a:fontRef idx="minor">
            <a:schemeClr val="dk1"/>
          </a:fontRef>
        </p:style>
      </p:sp>
      <p:sp>
        <p:nvSpPr>
          <p:cNvPr id="15" name="Oval 14"/>
          <p:cNvSpPr/>
          <p:nvPr/>
        </p:nvSpPr>
        <p:spPr>
          <a:xfrm>
            <a:off x="2267391" y="6021288"/>
            <a:ext cx="508117" cy="508108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2Lef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  <p:sp>
        <p:nvSpPr>
          <p:cNvPr id="16" name="Oval 15"/>
          <p:cNvSpPr/>
          <p:nvPr/>
        </p:nvSpPr>
        <p:spPr>
          <a:xfrm>
            <a:off x="2539682" y="870194"/>
            <a:ext cx="508117" cy="508108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1Righ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sp>
      <p:sp>
        <p:nvSpPr>
          <p:cNvPr id="17" name="Oval 16"/>
          <p:cNvSpPr/>
          <p:nvPr/>
        </p:nvSpPr>
        <p:spPr>
          <a:xfrm>
            <a:off x="843831" y="404664"/>
            <a:ext cx="508117" cy="508108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2Lef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hemeClr val="accent5">
              <a:hueOff val="-8278230"/>
              <a:satOff val="33176"/>
              <a:lumOff val="7190"/>
              <a:alphaOff val="0"/>
            </a:schemeClr>
          </a:fillRef>
          <a:effectRef idx="1">
            <a:schemeClr val="accent5">
              <a:hueOff val="-8278230"/>
              <a:satOff val="33176"/>
              <a:lumOff val="7190"/>
              <a:alphaOff val="0"/>
            </a:schemeClr>
          </a:effectRef>
          <a:fontRef idx="minor">
            <a:schemeClr val="dk1"/>
          </a:fontRef>
        </p:style>
      </p:sp>
      <p:sp>
        <p:nvSpPr>
          <p:cNvPr id="18" name="Oval 17"/>
          <p:cNvSpPr/>
          <p:nvPr/>
        </p:nvSpPr>
        <p:spPr>
          <a:xfrm>
            <a:off x="7890215" y="297330"/>
            <a:ext cx="508117" cy="508108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1Left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sp>
      <p:sp>
        <p:nvSpPr>
          <p:cNvPr id="19" name="Oval 18"/>
          <p:cNvSpPr/>
          <p:nvPr/>
        </p:nvSpPr>
        <p:spPr>
          <a:xfrm>
            <a:off x="5524589" y="3789040"/>
            <a:ext cx="508117" cy="508108"/>
          </a:xfrm>
          <a:prstGeom prst="ellipse">
            <a:avLst/>
          </a:prstGeom>
          <a:ln/>
          <a:scene3d>
            <a:camera prst="isometricOffAxis2Righ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20" name="Oval 19"/>
          <p:cNvSpPr/>
          <p:nvPr/>
        </p:nvSpPr>
        <p:spPr>
          <a:xfrm>
            <a:off x="690332" y="5877909"/>
            <a:ext cx="661616" cy="660627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RightUp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21" name="Oval 20"/>
          <p:cNvSpPr/>
          <p:nvPr/>
        </p:nvSpPr>
        <p:spPr>
          <a:xfrm>
            <a:off x="4713260" y="5035624"/>
            <a:ext cx="508117" cy="508108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1Righ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22" name="Oval 21"/>
          <p:cNvSpPr/>
          <p:nvPr/>
        </p:nvSpPr>
        <p:spPr>
          <a:xfrm>
            <a:off x="1907704" y="3210950"/>
            <a:ext cx="508117" cy="508108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RightUp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sp>
    </p:spTree>
    <p:extLst>
      <p:ext uri="{BB962C8B-B14F-4D97-AF65-F5344CB8AC3E}">
        <p14:creationId xmlns:p14="http://schemas.microsoft.com/office/powerpoint/2010/main" val="250718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AFFD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313959251"/>
              </p:ext>
            </p:extLst>
          </p:nvPr>
        </p:nvGraphicFramePr>
        <p:xfrm>
          <a:off x="323528" y="548680"/>
          <a:ext cx="8496944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2555777" y="532606"/>
            <a:ext cx="4032448" cy="880170"/>
            <a:chOff x="2973930" y="2241249"/>
            <a:chExt cx="2549083" cy="1494166"/>
          </a:xfrm>
          <a:solidFill>
            <a:schemeClr val="accent5">
              <a:lumMod val="20000"/>
              <a:lumOff val="80000"/>
            </a:schemeClr>
          </a:solidFill>
          <a:scene3d>
            <a:camera prst="perspectiveBelow"/>
            <a:lightRig rig="threePt" dir="t"/>
          </a:scene3d>
        </p:grpSpPr>
        <p:sp>
          <p:nvSpPr>
            <p:cNvPr id="5" name="Rounded Rectangle 4"/>
            <p:cNvSpPr/>
            <p:nvPr/>
          </p:nvSpPr>
          <p:spPr>
            <a:xfrm>
              <a:off x="2973930" y="2241249"/>
              <a:ext cx="2549083" cy="1494166"/>
            </a:xfrm>
            <a:prstGeom prst="roundRect">
              <a:avLst/>
            </a:prstGeom>
            <a:grpFill/>
            <a:ln>
              <a:solidFill>
                <a:schemeClr val="bg2">
                  <a:lumMod val="10000"/>
                </a:schemeClr>
              </a:solidFill>
            </a:ln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3046869" y="2314188"/>
              <a:ext cx="2403205" cy="1348288"/>
            </a:xfrm>
            <a:prstGeom prst="rect">
              <a:avLst/>
            </a:prstGeom>
            <a:grpFill/>
            <a:ln>
              <a:solidFill>
                <a:schemeClr val="bg2">
                  <a:lumMod val="10000"/>
                </a:schemeClr>
              </a:solidFill>
            </a:ln>
            <a:sp3d>
              <a:bevelT prst="angle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36220" tIns="236220" rIns="236220" bIns="236220" numCol="1" spcCol="1270" anchor="ctr" anchorCtr="0">
              <a:noAutofit/>
            </a:bodyPr>
            <a:lstStyle/>
            <a:p>
              <a:pPr lvl="0" algn="ctr" defTabSz="27559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JO" sz="6200" kern="120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671161" y="711081"/>
            <a:ext cx="380168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2800" b="1" dirty="0" smtClean="0">
                <a:solidFill>
                  <a:schemeClr val="bg2">
                    <a:lumMod val="25000"/>
                  </a:schemeClr>
                </a:solidFill>
              </a:rPr>
              <a:t>التجارة وانتشار الاسلام </a:t>
            </a:r>
            <a:endParaRPr lang="ar-JO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40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773</Words>
  <Application>Microsoft Office PowerPoint</Application>
  <PresentationFormat>On-screen Show (4:3)</PresentationFormat>
  <Paragraphs>128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s.almanasir</cp:lastModifiedBy>
  <cp:revision>50</cp:revision>
  <dcterms:created xsi:type="dcterms:W3CDTF">2021-02-18T08:51:42Z</dcterms:created>
  <dcterms:modified xsi:type="dcterms:W3CDTF">2022-04-09T06:51:32Z</dcterms:modified>
</cp:coreProperties>
</file>